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19"/>
  </p:notesMasterIdLst>
  <p:sldIdLst>
    <p:sldId id="256" r:id="rId2"/>
    <p:sldId id="268" r:id="rId3"/>
    <p:sldId id="262" r:id="rId4"/>
    <p:sldId id="305" r:id="rId5"/>
    <p:sldId id="288" r:id="rId6"/>
    <p:sldId id="437" r:id="rId7"/>
    <p:sldId id="441" r:id="rId8"/>
    <p:sldId id="300" r:id="rId9"/>
    <p:sldId id="442" r:id="rId10"/>
    <p:sldId id="439" r:id="rId11"/>
    <p:sldId id="260" r:id="rId12"/>
    <p:sldId id="258" r:id="rId13"/>
    <p:sldId id="443" r:id="rId14"/>
    <p:sldId id="436" r:id="rId15"/>
    <p:sldId id="440" r:id="rId16"/>
    <p:sldId id="438" r:id="rId17"/>
    <p:sldId id="435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Slides" id="{E5E36425-B0E7-6D49-97A7-6C77AD037A5C}">
          <p14:sldIdLst>
            <p14:sldId id="256"/>
            <p14:sldId id="268"/>
            <p14:sldId id="262"/>
            <p14:sldId id="305"/>
            <p14:sldId id="288"/>
            <p14:sldId id="437"/>
            <p14:sldId id="441"/>
            <p14:sldId id="300"/>
            <p14:sldId id="442"/>
            <p14:sldId id="439"/>
            <p14:sldId id="260"/>
            <p14:sldId id="258"/>
            <p14:sldId id="443"/>
            <p14:sldId id="436"/>
            <p14:sldId id="440"/>
            <p14:sldId id="438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54" userDrawn="1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53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/>
    <p:restoredTop sz="94704"/>
  </p:normalViewPr>
  <p:slideViewPr>
    <p:cSldViewPr snapToGrid="0" snapToObjects="1" showGuides="1">
      <p:cViewPr varScale="1">
        <p:scale>
          <a:sx n="222" d="100"/>
          <a:sy n="222" d="100"/>
        </p:scale>
        <p:origin x="200" y="320"/>
      </p:cViewPr>
      <p:guideLst>
        <p:guide orient="horz" pos="554"/>
        <p:guide pos="431"/>
        <p:guide pos="53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5" d="100"/>
        <a:sy n="11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224E6-5CE7-2B4B-9F14-DED5F1BD123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12F54-8CA9-B549-BAAA-EA15808F8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5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9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08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94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5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17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1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8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0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93C61-13E0-C140-A77C-91273BCA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820D9-F4B7-1445-83F8-2732F3F52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63591-B3C0-1447-B601-821FFDE2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2FDF9-A959-BE49-AD15-B228935F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7F2FB-0650-0F4A-9F15-2293E88CE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9DB7-F224-EC41-A603-C84E428F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5119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C336-8E26-694D-99C8-02C9ECB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69348-F7F2-794D-8531-196F2084D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849E7-61AF-CE49-AD5F-2AFF4540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6981C-2C3E-3248-8202-96616A66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36B3D-5739-3D4B-BD32-9C051E92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9DB7-F224-EC41-A603-C84E428F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3171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AF6EF5-CB73-0942-A09A-A9E78B566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5D1D6-8AAF-8A4B-A3DB-018B449AB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84076-2306-FA48-BCE7-662CA19B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B74B6-012E-254C-AA98-F929DE490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DFB2B-AB23-4646-82D0-B90D1CBE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9DB7-F224-EC41-A603-C84E428F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2330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89">
            <a:extLst>
              <a:ext uri="{FF2B5EF4-FFF2-40B4-BE49-F238E27FC236}">
                <a16:creationId xmlns:a16="http://schemas.microsoft.com/office/drawing/2014/main" id="{1C0173DA-1197-0D47-BC72-819DFC8CE9AF}"/>
              </a:ext>
            </a:extLst>
          </p:cNvPr>
          <p:cNvSpPr/>
          <p:nvPr userDrawn="1"/>
        </p:nvSpPr>
        <p:spPr>
          <a:xfrm flipH="1">
            <a:off x="3374901" y="0"/>
            <a:ext cx="5769099" cy="4727542"/>
          </a:xfrm>
          <a:custGeom>
            <a:avLst/>
            <a:gdLst>
              <a:gd name="connsiteX0" fmla="*/ 0 w 5977966"/>
              <a:gd name="connsiteY0" fmla="*/ 0 h 4898700"/>
              <a:gd name="connsiteX1" fmla="*/ 595768 w 5977966"/>
              <a:gd name="connsiteY1" fmla="*/ 0 h 4898700"/>
              <a:gd name="connsiteX2" fmla="*/ 2792177 w 5977966"/>
              <a:gd name="connsiteY2" fmla="*/ 0 h 4898700"/>
              <a:gd name="connsiteX3" fmla="*/ 5977966 w 5977966"/>
              <a:gd name="connsiteY3" fmla="*/ 0 h 4898700"/>
              <a:gd name="connsiteX4" fmla="*/ 5823674 w 5977966"/>
              <a:gd name="connsiteY4" fmla="*/ 39672 h 4898700"/>
              <a:gd name="connsiteX5" fmla="*/ 4026048 w 5977966"/>
              <a:gd name="connsiteY5" fmla="*/ 2237639 h 4898700"/>
              <a:gd name="connsiteX6" fmla="*/ 4016774 w 5977966"/>
              <a:gd name="connsiteY6" fmla="*/ 2421285 h 4898700"/>
              <a:gd name="connsiteX7" fmla="*/ 4014232 w 5977966"/>
              <a:gd name="connsiteY7" fmla="*/ 2421939 h 4898700"/>
              <a:gd name="connsiteX8" fmla="*/ 4014943 w 5977966"/>
              <a:gd name="connsiteY8" fmla="*/ 2436029 h 4898700"/>
              <a:gd name="connsiteX9" fmla="*/ 1552272 w 5977966"/>
              <a:gd name="connsiteY9" fmla="*/ 4898700 h 4898700"/>
              <a:gd name="connsiteX10" fmla="*/ 175369 w 5977966"/>
              <a:gd name="connsiteY10" fmla="*/ 4478115 h 4898700"/>
              <a:gd name="connsiteX11" fmla="*/ 0 w 5977966"/>
              <a:gd name="connsiteY11" fmla="*/ 4346976 h 4898700"/>
              <a:gd name="connsiteX12" fmla="*/ 0 w 5977966"/>
              <a:gd name="connsiteY12" fmla="*/ 2539676 h 4898700"/>
              <a:gd name="connsiteX13" fmla="*/ 0 w 5977966"/>
              <a:gd name="connsiteY13" fmla="*/ 524814 h 48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7966" h="4898700">
                <a:moveTo>
                  <a:pt x="0" y="0"/>
                </a:moveTo>
                <a:lnTo>
                  <a:pt x="595768" y="0"/>
                </a:lnTo>
                <a:lnTo>
                  <a:pt x="2792177" y="0"/>
                </a:lnTo>
                <a:lnTo>
                  <a:pt x="5977966" y="0"/>
                </a:lnTo>
                <a:lnTo>
                  <a:pt x="5823674" y="39672"/>
                </a:lnTo>
                <a:cubicBezTo>
                  <a:pt x="4855216" y="340894"/>
                  <a:pt x="4131637" y="1197919"/>
                  <a:pt x="4026048" y="2237639"/>
                </a:cubicBezTo>
                <a:lnTo>
                  <a:pt x="4016774" y="2421285"/>
                </a:lnTo>
                <a:lnTo>
                  <a:pt x="4014232" y="2421939"/>
                </a:lnTo>
                <a:lnTo>
                  <a:pt x="4014943" y="2436029"/>
                </a:lnTo>
                <a:cubicBezTo>
                  <a:pt x="4014943" y="3796125"/>
                  <a:pt x="2912368" y="4898700"/>
                  <a:pt x="1552272" y="4898700"/>
                </a:cubicBezTo>
                <a:cubicBezTo>
                  <a:pt x="1042236" y="4898700"/>
                  <a:pt x="568414" y="4743651"/>
                  <a:pt x="175369" y="4478115"/>
                </a:cubicBezTo>
                <a:lnTo>
                  <a:pt x="0" y="4346976"/>
                </a:lnTo>
                <a:lnTo>
                  <a:pt x="0" y="2539676"/>
                </a:lnTo>
                <a:lnTo>
                  <a:pt x="0" y="524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4451" y="841772"/>
            <a:ext cx="3190899" cy="880700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4451" y="1829728"/>
            <a:ext cx="3190899" cy="124182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85AEF3E-F33F-5C40-B6AC-9B32CAF6698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69980" y="1096730"/>
            <a:ext cx="1073406" cy="141224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66CEEF5-78CA-C540-8B0C-1C48F71AA6E2}"/>
              </a:ext>
            </a:extLst>
          </p:cNvPr>
          <p:cNvSpPr/>
          <p:nvPr userDrawn="1"/>
        </p:nvSpPr>
        <p:spPr>
          <a:xfrm flipH="1">
            <a:off x="2598251" y="1094255"/>
            <a:ext cx="1009272" cy="1385454"/>
          </a:xfrm>
          <a:custGeom>
            <a:avLst/>
            <a:gdLst>
              <a:gd name="connsiteX0" fmla="*/ 71228 w 3732008"/>
              <a:gd name="connsiteY0" fmla="*/ 0 h 3517678"/>
              <a:gd name="connsiteX1" fmla="*/ 55507 w 3732008"/>
              <a:gd name="connsiteY1" fmla="*/ 19054 h 3517678"/>
              <a:gd name="connsiteX2" fmla="*/ 0 w 3732008"/>
              <a:gd name="connsiteY2" fmla="*/ 200772 h 3517678"/>
              <a:gd name="connsiteX3" fmla="*/ 0 w 3732008"/>
              <a:gd name="connsiteY3" fmla="*/ 3517678 h 3517678"/>
              <a:gd name="connsiteX4" fmla="*/ 3732008 w 3732008"/>
              <a:gd name="connsiteY4" fmla="*/ 3517678 h 35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2008" h="3517678">
                <a:moveTo>
                  <a:pt x="71228" y="0"/>
                </a:moveTo>
                <a:lnTo>
                  <a:pt x="55507" y="19054"/>
                </a:lnTo>
                <a:cubicBezTo>
                  <a:pt x="20463" y="70926"/>
                  <a:pt x="0" y="133460"/>
                  <a:pt x="0" y="200772"/>
                </a:cubicBezTo>
                <a:lnTo>
                  <a:pt x="0" y="3517678"/>
                </a:lnTo>
                <a:lnTo>
                  <a:pt x="3732008" y="351767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B07F192-F47E-4545-B1AD-2B094063759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41537" y="1068286"/>
            <a:ext cx="1130292" cy="1469132"/>
          </a:xfrm>
          <a:custGeom>
            <a:avLst/>
            <a:gdLst>
              <a:gd name="T0" fmla="*/ 47 w 914"/>
              <a:gd name="T1" fmla="*/ 47 h 1188"/>
              <a:gd name="T2" fmla="*/ 47 w 914"/>
              <a:gd name="T3" fmla="*/ 1142 h 1188"/>
              <a:gd name="T4" fmla="*/ 867 w 914"/>
              <a:gd name="T5" fmla="*/ 1142 h 1188"/>
              <a:gd name="T6" fmla="*/ 867 w 914"/>
              <a:gd name="T7" fmla="*/ 47 h 1188"/>
              <a:gd name="T8" fmla="*/ 47 w 914"/>
              <a:gd name="T9" fmla="*/ 47 h 1188"/>
              <a:gd name="T10" fmla="*/ 0 w 914"/>
              <a:gd name="T11" fmla="*/ 0 h 1188"/>
              <a:gd name="T12" fmla="*/ 914 w 914"/>
              <a:gd name="T13" fmla="*/ 0 h 1188"/>
              <a:gd name="T14" fmla="*/ 914 w 914"/>
              <a:gd name="T15" fmla="*/ 1188 h 1188"/>
              <a:gd name="T16" fmla="*/ 0 w 914"/>
              <a:gd name="T17" fmla="*/ 1188 h 1188"/>
              <a:gd name="T18" fmla="*/ 0 w 914"/>
              <a:gd name="T19" fmla="*/ 0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4" h="1188">
                <a:moveTo>
                  <a:pt x="47" y="47"/>
                </a:moveTo>
                <a:lnTo>
                  <a:pt x="47" y="1142"/>
                </a:lnTo>
                <a:lnTo>
                  <a:pt x="867" y="1142"/>
                </a:lnTo>
                <a:lnTo>
                  <a:pt x="867" y="47"/>
                </a:lnTo>
                <a:lnTo>
                  <a:pt x="47" y="47"/>
                </a:lnTo>
                <a:close/>
                <a:moveTo>
                  <a:pt x="0" y="0"/>
                </a:moveTo>
                <a:lnTo>
                  <a:pt x="914" y="0"/>
                </a:lnTo>
                <a:lnTo>
                  <a:pt x="914" y="1188"/>
                </a:lnTo>
                <a:lnTo>
                  <a:pt x="0" y="11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99000">
                <a:schemeClr val="accent6">
                  <a:lumMod val="90000"/>
                </a:schemeClr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8E15F4B-4FE5-6A47-AA24-0B9C593683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79480" y="1096728"/>
            <a:ext cx="56885" cy="141348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90000"/>
                </a:schemeClr>
              </a:gs>
            </a:gsLst>
            <a:lin ang="5400000" scaled="1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7CB260-B362-954F-95B3-6B8D53E2849D}"/>
              </a:ext>
            </a:extLst>
          </p:cNvPr>
          <p:cNvGrpSpPr/>
          <p:nvPr userDrawn="1"/>
        </p:nvGrpSpPr>
        <p:grpSpPr>
          <a:xfrm>
            <a:off x="2569981" y="1096730"/>
            <a:ext cx="1079590" cy="722201"/>
            <a:chOff x="4191091" y="540677"/>
            <a:chExt cx="2023680" cy="1353757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28BEF4-4398-314C-BFEA-344F8B3FA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644991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2DDB31-E803-3544-97FD-4563E4E4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753940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A1F20-8889-B74C-BE79-84F17AB7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858254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F39799-7C19-7748-AA50-4B658E1CF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964886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C9AA0F-128A-6B49-8BAA-8374987C0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073834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FF8B7-D892-0449-86DA-797A8C2F9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180466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8C1F2D-046A-D041-A18C-6C0D5A4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284780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74ED47-5008-7B4F-8FF9-10AC8AEC8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393729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90A82D-022C-1F44-8875-13ACFF225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502679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D3EEC4-C329-CC4E-A698-BE3C1FABC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606992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CBDE01-7F58-3049-88E1-A736DCC81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713623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2155DF-02EC-024D-88CC-F22B23973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822573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75937C-05E3-A847-A3C2-004538886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28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E5A85C-E7E0-5E49-A14E-7E037EDE8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3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sp>
        <p:nvSpPr>
          <p:cNvPr id="27" name="Rectangle 43">
            <a:extLst>
              <a:ext uri="{FF2B5EF4-FFF2-40B4-BE49-F238E27FC236}">
                <a16:creationId xmlns:a16="http://schemas.microsoft.com/office/drawing/2014/main" id="{EB71D606-D405-8A47-BE10-BEF7A3EF01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3552" y="3198117"/>
            <a:ext cx="3277105" cy="80383"/>
          </a:xfrm>
          <a:prstGeom prst="rect">
            <a:avLst/>
          </a:prstGeom>
          <a:solidFill>
            <a:schemeClr val="accent6">
              <a:lumMod val="9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ED1D8863-7E93-2E4E-962C-28146B785E24}"/>
              </a:ext>
            </a:extLst>
          </p:cNvPr>
          <p:cNvSpPr>
            <a:spLocks/>
          </p:cNvSpPr>
          <p:nvPr userDrawn="1"/>
        </p:nvSpPr>
        <p:spPr bwMode="auto">
          <a:xfrm>
            <a:off x="3282287" y="3289297"/>
            <a:ext cx="498368" cy="1249010"/>
          </a:xfrm>
          <a:custGeom>
            <a:avLst/>
            <a:gdLst>
              <a:gd name="T0" fmla="*/ 40 w 403"/>
              <a:gd name="T1" fmla="*/ 0 h 1010"/>
              <a:gd name="T2" fmla="*/ 403 w 403"/>
              <a:gd name="T3" fmla="*/ 995 h 1010"/>
              <a:gd name="T4" fmla="*/ 363 w 403"/>
              <a:gd name="T5" fmla="*/ 1010 h 1010"/>
              <a:gd name="T6" fmla="*/ 0 w 403"/>
              <a:gd name="T7" fmla="*/ 13 h 1010"/>
              <a:gd name="T8" fmla="*/ 40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40" y="0"/>
                </a:moveTo>
                <a:lnTo>
                  <a:pt x="403" y="995"/>
                </a:lnTo>
                <a:lnTo>
                  <a:pt x="363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9" name="Freeform 45">
            <a:extLst>
              <a:ext uri="{FF2B5EF4-FFF2-40B4-BE49-F238E27FC236}">
                <a16:creationId xmlns:a16="http://schemas.microsoft.com/office/drawing/2014/main" id="{E2FA6619-90A3-AA4E-BEC5-8ABD47DC2ED7}"/>
              </a:ext>
            </a:extLst>
          </p:cNvPr>
          <p:cNvSpPr>
            <a:spLocks/>
          </p:cNvSpPr>
          <p:nvPr userDrawn="1"/>
        </p:nvSpPr>
        <p:spPr bwMode="auto">
          <a:xfrm>
            <a:off x="2823495" y="3289297"/>
            <a:ext cx="497131" cy="1249010"/>
          </a:xfrm>
          <a:custGeom>
            <a:avLst/>
            <a:gdLst>
              <a:gd name="T0" fmla="*/ 363 w 402"/>
              <a:gd name="T1" fmla="*/ 0 h 1010"/>
              <a:gd name="T2" fmla="*/ 402 w 402"/>
              <a:gd name="T3" fmla="*/ 13 h 1010"/>
              <a:gd name="T4" fmla="*/ 40 w 402"/>
              <a:gd name="T5" fmla="*/ 1010 h 1010"/>
              <a:gd name="T6" fmla="*/ 0 w 402"/>
              <a:gd name="T7" fmla="*/ 995 h 1010"/>
              <a:gd name="T8" fmla="*/ 363 w 402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1010">
                <a:moveTo>
                  <a:pt x="363" y="0"/>
                </a:moveTo>
                <a:lnTo>
                  <a:pt x="402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0" name="Rectangle 46">
            <a:extLst>
              <a:ext uri="{FF2B5EF4-FFF2-40B4-BE49-F238E27FC236}">
                <a16:creationId xmlns:a16="http://schemas.microsoft.com/office/drawing/2014/main" id="{968E69C4-E937-D043-AE70-EFE10186DF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49969" y="3270751"/>
            <a:ext cx="302978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1" name="Rectangle 47">
            <a:extLst>
              <a:ext uri="{FF2B5EF4-FFF2-40B4-BE49-F238E27FC236}">
                <a16:creationId xmlns:a16="http://schemas.microsoft.com/office/drawing/2014/main" id="{38DE4AF3-3DDA-EB4E-859F-6E7267FB0E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6683" y="3809927"/>
            <a:ext cx="379650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2" name="Freeform 48">
            <a:extLst>
              <a:ext uri="{FF2B5EF4-FFF2-40B4-BE49-F238E27FC236}">
                <a16:creationId xmlns:a16="http://schemas.microsoft.com/office/drawing/2014/main" id="{FDC254AF-C528-DB48-8017-3747BF2A7278}"/>
              </a:ext>
            </a:extLst>
          </p:cNvPr>
          <p:cNvSpPr>
            <a:spLocks/>
          </p:cNvSpPr>
          <p:nvPr userDrawn="1"/>
        </p:nvSpPr>
        <p:spPr bwMode="auto">
          <a:xfrm>
            <a:off x="964819" y="3289297"/>
            <a:ext cx="495895" cy="1249010"/>
          </a:xfrm>
          <a:custGeom>
            <a:avLst/>
            <a:gdLst>
              <a:gd name="T0" fmla="*/ 40 w 401"/>
              <a:gd name="T1" fmla="*/ 0 h 1010"/>
              <a:gd name="T2" fmla="*/ 401 w 401"/>
              <a:gd name="T3" fmla="*/ 995 h 1010"/>
              <a:gd name="T4" fmla="*/ 361 w 401"/>
              <a:gd name="T5" fmla="*/ 1010 h 1010"/>
              <a:gd name="T6" fmla="*/ 0 w 401"/>
              <a:gd name="T7" fmla="*/ 13 h 1010"/>
              <a:gd name="T8" fmla="*/ 40 w 401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1010">
                <a:moveTo>
                  <a:pt x="40" y="0"/>
                </a:moveTo>
                <a:lnTo>
                  <a:pt x="401" y="995"/>
                </a:lnTo>
                <a:lnTo>
                  <a:pt x="361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3" name="Freeform 49">
            <a:extLst>
              <a:ext uri="{FF2B5EF4-FFF2-40B4-BE49-F238E27FC236}">
                <a16:creationId xmlns:a16="http://schemas.microsoft.com/office/drawing/2014/main" id="{40A26E68-CF17-0C42-B7E4-20A8617C56B7}"/>
              </a:ext>
            </a:extLst>
          </p:cNvPr>
          <p:cNvSpPr>
            <a:spLocks/>
          </p:cNvSpPr>
          <p:nvPr userDrawn="1"/>
        </p:nvSpPr>
        <p:spPr bwMode="auto">
          <a:xfrm>
            <a:off x="503549" y="3289297"/>
            <a:ext cx="498368" cy="1249010"/>
          </a:xfrm>
          <a:custGeom>
            <a:avLst/>
            <a:gdLst>
              <a:gd name="T0" fmla="*/ 363 w 403"/>
              <a:gd name="T1" fmla="*/ 0 h 1010"/>
              <a:gd name="T2" fmla="*/ 403 w 403"/>
              <a:gd name="T3" fmla="*/ 13 h 1010"/>
              <a:gd name="T4" fmla="*/ 40 w 403"/>
              <a:gd name="T5" fmla="*/ 1010 h 1010"/>
              <a:gd name="T6" fmla="*/ 0 w 403"/>
              <a:gd name="T7" fmla="*/ 995 h 1010"/>
              <a:gd name="T8" fmla="*/ 363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363" y="0"/>
                </a:moveTo>
                <a:lnTo>
                  <a:pt x="403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4" name="Rectangle 50">
            <a:extLst>
              <a:ext uri="{FF2B5EF4-FFF2-40B4-BE49-F238E27FC236}">
                <a16:creationId xmlns:a16="http://schemas.microsoft.com/office/drawing/2014/main" id="{569E8A74-CD7E-1341-BB6A-AC5E83D7DE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2499" y="3270751"/>
            <a:ext cx="300505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E9E23960-A677-5C4A-8841-AE8F774692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9216" y="3809927"/>
            <a:ext cx="378413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6" name="Freeform 52">
            <a:extLst>
              <a:ext uri="{FF2B5EF4-FFF2-40B4-BE49-F238E27FC236}">
                <a16:creationId xmlns:a16="http://schemas.microsoft.com/office/drawing/2014/main" id="{EBEE40DC-30F3-6D4C-9DAE-9C9DF1672C97}"/>
              </a:ext>
            </a:extLst>
          </p:cNvPr>
          <p:cNvSpPr>
            <a:spLocks/>
          </p:cNvSpPr>
          <p:nvPr userDrawn="1"/>
        </p:nvSpPr>
        <p:spPr bwMode="auto">
          <a:xfrm>
            <a:off x="4404850" y="3002398"/>
            <a:ext cx="43283" cy="1208201"/>
          </a:xfrm>
          <a:custGeom>
            <a:avLst/>
            <a:gdLst>
              <a:gd name="T0" fmla="*/ 18 w 35"/>
              <a:gd name="T1" fmla="*/ 0 h 977"/>
              <a:gd name="T2" fmla="*/ 23 w 35"/>
              <a:gd name="T3" fmla="*/ 2 h 977"/>
              <a:gd name="T4" fmla="*/ 28 w 35"/>
              <a:gd name="T5" fmla="*/ 4 h 977"/>
              <a:gd name="T6" fmla="*/ 31 w 35"/>
              <a:gd name="T7" fmla="*/ 9 h 977"/>
              <a:gd name="T8" fmla="*/ 35 w 35"/>
              <a:gd name="T9" fmla="*/ 14 h 977"/>
              <a:gd name="T10" fmla="*/ 35 w 35"/>
              <a:gd name="T11" fmla="*/ 19 h 977"/>
              <a:gd name="T12" fmla="*/ 35 w 35"/>
              <a:gd name="T13" fmla="*/ 959 h 977"/>
              <a:gd name="T14" fmla="*/ 35 w 35"/>
              <a:gd name="T15" fmla="*/ 964 h 977"/>
              <a:gd name="T16" fmla="*/ 31 w 35"/>
              <a:gd name="T17" fmla="*/ 969 h 977"/>
              <a:gd name="T18" fmla="*/ 28 w 35"/>
              <a:gd name="T19" fmla="*/ 974 h 977"/>
              <a:gd name="T20" fmla="*/ 23 w 35"/>
              <a:gd name="T21" fmla="*/ 975 h 977"/>
              <a:gd name="T22" fmla="*/ 18 w 35"/>
              <a:gd name="T23" fmla="*/ 977 h 977"/>
              <a:gd name="T24" fmla="*/ 13 w 35"/>
              <a:gd name="T25" fmla="*/ 975 h 977"/>
              <a:gd name="T26" fmla="*/ 8 w 35"/>
              <a:gd name="T27" fmla="*/ 974 h 977"/>
              <a:gd name="T28" fmla="*/ 3 w 35"/>
              <a:gd name="T29" fmla="*/ 969 h 977"/>
              <a:gd name="T30" fmla="*/ 1 w 35"/>
              <a:gd name="T31" fmla="*/ 964 h 977"/>
              <a:gd name="T32" fmla="*/ 0 w 35"/>
              <a:gd name="T33" fmla="*/ 959 h 977"/>
              <a:gd name="T34" fmla="*/ 0 w 35"/>
              <a:gd name="T35" fmla="*/ 19 h 977"/>
              <a:gd name="T36" fmla="*/ 1 w 35"/>
              <a:gd name="T37" fmla="*/ 14 h 977"/>
              <a:gd name="T38" fmla="*/ 3 w 35"/>
              <a:gd name="T39" fmla="*/ 9 h 977"/>
              <a:gd name="T40" fmla="*/ 8 w 35"/>
              <a:gd name="T41" fmla="*/ 4 h 977"/>
              <a:gd name="T42" fmla="*/ 13 w 35"/>
              <a:gd name="T43" fmla="*/ 2 h 977"/>
              <a:gd name="T44" fmla="*/ 18 w 35"/>
              <a:gd name="T45" fmla="*/ 0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" h="977">
                <a:moveTo>
                  <a:pt x="18" y="0"/>
                </a:moveTo>
                <a:lnTo>
                  <a:pt x="23" y="2"/>
                </a:lnTo>
                <a:lnTo>
                  <a:pt x="28" y="4"/>
                </a:lnTo>
                <a:lnTo>
                  <a:pt x="31" y="9"/>
                </a:lnTo>
                <a:lnTo>
                  <a:pt x="35" y="14"/>
                </a:lnTo>
                <a:lnTo>
                  <a:pt x="35" y="19"/>
                </a:lnTo>
                <a:lnTo>
                  <a:pt x="35" y="959"/>
                </a:lnTo>
                <a:lnTo>
                  <a:pt x="35" y="964"/>
                </a:lnTo>
                <a:lnTo>
                  <a:pt x="31" y="969"/>
                </a:lnTo>
                <a:lnTo>
                  <a:pt x="28" y="974"/>
                </a:lnTo>
                <a:lnTo>
                  <a:pt x="23" y="975"/>
                </a:lnTo>
                <a:lnTo>
                  <a:pt x="18" y="977"/>
                </a:lnTo>
                <a:lnTo>
                  <a:pt x="13" y="975"/>
                </a:lnTo>
                <a:lnTo>
                  <a:pt x="8" y="974"/>
                </a:lnTo>
                <a:lnTo>
                  <a:pt x="3" y="969"/>
                </a:lnTo>
                <a:lnTo>
                  <a:pt x="1" y="964"/>
                </a:lnTo>
                <a:lnTo>
                  <a:pt x="0" y="959"/>
                </a:lnTo>
                <a:lnTo>
                  <a:pt x="0" y="19"/>
                </a:lnTo>
                <a:lnTo>
                  <a:pt x="1" y="14"/>
                </a:lnTo>
                <a:lnTo>
                  <a:pt x="3" y="9"/>
                </a:lnTo>
                <a:lnTo>
                  <a:pt x="8" y="4"/>
                </a:lnTo>
                <a:lnTo>
                  <a:pt x="13" y="2"/>
                </a:lnTo>
                <a:lnTo>
                  <a:pt x="1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7" name="Freeform 53">
            <a:extLst>
              <a:ext uri="{FF2B5EF4-FFF2-40B4-BE49-F238E27FC236}">
                <a16:creationId xmlns:a16="http://schemas.microsoft.com/office/drawing/2014/main" id="{3CDBA649-EF07-6F49-AA0E-78602BCE2232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03466"/>
            <a:ext cx="420459" cy="284428"/>
          </a:xfrm>
          <a:custGeom>
            <a:avLst/>
            <a:gdLst>
              <a:gd name="T0" fmla="*/ 228 w 340"/>
              <a:gd name="T1" fmla="*/ 0 h 230"/>
              <a:gd name="T2" fmla="*/ 266 w 340"/>
              <a:gd name="T3" fmla="*/ 5 h 230"/>
              <a:gd name="T4" fmla="*/ 305 w 340"/>
              <a:gd name="T5" fmla="*/ 17 h 230"/>
              <a:gd name="T6" fmla="*/ 340 w 340"/>
              <a:gd name="T7" fmla="*/ 34 h 230"/>
              <a:gd name="T8" fmla="*/ 0 w 340"/>
              <a:gd name="T9" fmla="*/ 230 h 230"/>
              <a:gd name="T10" fmla="*/ 2 w 340"/>
              <a:gd name="T11" fmla="*/ 190 h 230"/>
              <a:gd name="T12" fmla="*/ 12 w 340"/>
              <a:gd name="T13" fmla="*/ 152 h 230"/>
              <a:gd name="T14" fmla="*/ 27 w 340"/>
              <a:gd name="T15" fmla="*/ 117 h 230"/>
              <a:gd name="T16" fmla="*/ 48 w 340"/>
              <a:gd name="T17" fmla="*/ 84 h 230"/>
              <a:gd name="T18" fmla="*/ 77 w 340"/>
              <a:gd name="T19" fmla="*/ 54 h 230"/>
              <a:gd name="T20" fmla="*/ 112 w 340"/>
              <a:gd name="T21" fmla="*/ 30 h 230"/>
              <a:gd name="T22" fmla="*/ 148 w 340"/>
              <a:gd name="T23" fmla="*/ 14 h 230"/>
              <a:gd name="T24" fmla="*/ 188 w 340"/>
              <a:gd name="T25" fmla="*/ 4 h 230"/>
              <a:gd name="T26" fmla="*/ 228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228" y="0"/>
                </a:moveTo>
                <a:lnTo>
                  <a:pt x="266" y="5"/>
                </a:lnTo>
                <a:lnTo>
                  <a:pt x="305" y="17"/>
                </a:lnTo>
                <a:lnTo>
                  <a:pt x="340" y="34"/>
                </a:lnTo>
                <a:lnTo>
                  <a:pt x="0" y="230"/>
                </a:lnTo>
                <a:lnTo>
                  <a:pt x="2" y="190"/>
                </a:lnTo>
                <a:lnTo>
                  <a:pt x="12" y="152"/>
                </a:lnTo>
                <a:lnTo>
                  <a:pt x="27" y="117"/>
                </a:lnTo>
                <a:lnTo>
                  <a:pt x="48" y="84"/>
                </a:lnTo>
                <a:lnTo>
                  <a:pt x="77" y="54"/>
                </a:lnTo>
                <a:lnTo>
                  <a:pt x="112" y="30"/>
                </a:lnTo>
                <a:lnTo>
                  <a:pt x="148" y="14"/>
                </a:lnTo>
                <a:lnTo>
                  <a:pt x="188" y="4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8" name="Freeform 54">
            <a:extLst>
              <a:ext uri="{FF2B5EF4-FFF2-40B4-BE49-F238E27FC236}">
                <a16:creationId xmlns:a16="http://schemas.microsoft.com/office/drawing/2014/main" id="{AC7ACB41-4192-E74B-965E-236FF7579C0E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45511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199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4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199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4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9" name="Freeform 55">
            <a:extLst>
              <a:ext uri="{FF2B5EF4-FFF2-40B4-BE49-F238E27FC236}">
                <a16:creationId xmlns:a16="http://schemas.microsoft.com/office/drawing/2014/main" id="{C5613282-4ACD-4249-A908-9D5048F0A683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07848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0" name="Freeform 56">
            <a:extLst>
              <a:ext uri="{FF2B5EF4-FFF2-40B4-BE49-F238E27FC236}">
                <a16:creationId xmlns:a16="http://schemas.microsoft.com/office/drawing/2014/main" id="{BEB860A8-E81D-2144-95C3-B02E84B9157D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48657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200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5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1" name="Freeform 57">
            <a:extLst>
              <a:ext uri="{FF2B5EF4-FFF2-40B4-BE49-F238E27FC236}">
                <a16:creationId xmlns:a16="http://schemas.microsoft.com/office/drawing/2014/main" id="{1FFCE2C9-EBA9-094D-AB70-73538EA04214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10994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2" name="Freeform 58">
            <a:extLst>
              <a:ext uri="{FF2B5EF4-FFF2-40B4-BE49-F238E27FC236}">
                <a16:creationId xmlns:a16="http://schemas.microsoft.com/office/drawing/2014/main" id="{CF572D2C-819D-6447-B047-BD633A57913B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51803"/>
            <a:ext cx="420459" cy="284428"/>
          </a:xfrm>
          <a:custGeom>
            <a:avLst/>
            <a:gdLst>
              <a:gd name="T0" fmla="*/ 340 w 340"/>
              <a:gd name="T1" fmla="*/ 0 h 230"/>
              <a:gd name="T2" fmla="*/ 336 w 340"/>
              <a:gd name="T3" fmla="*/ 40 h 230"/>
              <a:gd name="T4" fmla="*/ 328 w 340"/>
              <a:gd name="T5" fmla="*/ 78 h 230"/>
              <a:gd name="T6" fmla="*/ 311 w 340"/>
              <a:gd name="T7" fmla="*/ 113 h 230"/>
              <a:gd name="T8" fmla="*/ 290 w 340"/>
              <a:gd name="T9" fmla="*/ 146 h 230"/>
              <a:gd name="T10" fmla="*/ 261 w 340"/>
              <a:gd name="T11" fmla="*/ 176 h 230"/>
              <a:gd name="T12" fmla="*/ 228 w 340"/>
              <a:gd name="T13" fmla="*/ 200 h 230"/>
              <a:gd name="T14" fmla="*/ 190 w 340"/>
              <a:gd name="T15" fmla="*/ 216 h 230"/>
              <a:gd name="T16" fmla="*/ 152 w 340"/>
              <a:gd name="T17" fmla="*/ 226 h 230"/>
              <a:gd name="T18" fmla="*/ 112 w 340"/>
              <a:gd name="T19" fmla="*/ 230 h 230"/>
              <a:gd name="T20" fmla="*/ 73 w 340"/>
              <a:gd name="T21" fmla="*/ 225 h 230"/>
              <a:gd name="T22" fmla="*/ 35 w 340"/>
              <a:gd name="T23" fmla="*/ 213 h 230"/>
              <a:gd name="T24" fmla="*/ 0 w 340"/>
              <a:gd name="T25" fmla="*/ 196 h 230"/>
              <a:gd name="T26" fmla="*/ 34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30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3" name="Freeform 59">
            <a:extLst>
              <a:ext uri="{FF2B5EF4-FFF2-40B4-BE49-F238E27FC236}">
                <a16:creationId xmlns:a16="http://schemas.microsoft.com/office/drawing/2014/main" id="{6C9A682E-985B-4E4E-A918-B6847388E123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05039"/>
            <a:ext cx="420459" cy="284428"/>
          </a:xfrm>
          <a:custGeom>
            <a:avLst/>
            <a:gdLst>
              <a:gd name="T0" fmla="*/ 112 w 340"/>
              <a:gd name="T1" fmla="*/ 0 h 230"/>
              <a:gd name="T2" fmla="*/ 152 w 340"/>
              <a:gd name="T3" fmla="*/ 4 h 230"/>
              <a:gd name="T4" fmla="*/ 190 w 340"/>
              <a:gd name="T5" fmla="*/ 14 h 230"/>
              <a:gd name="T6" fmla="*/ 229 w 340"/>
              <a:gd name="T7" fmla="*/ 30 h 230"/>
              <a:gd name="T8" fmla="*/ 262 w 340"/>
              <a:gd name="T9" fmla="*/ 54 h 230"/>
              <a:gd name="T10" fmla="*/ 290 w 340"/>
              <a:gd name="T11" fmla="*/ 84 h 230"/>
              <a:gd name="T12" fmla="*/ 313 w 340"/>
              <a:gd name="T13" fmla="*/ 117 h 230"/>
              <a:gd name="T14" fmla="*/ 328 w 340"/>
              <a:gd name="T15" fmla="*/ 152 h 230"/>
              <a:gd name="T16" fmla="*/ 337 w 340"/>
              <a:gd name="T17" fmla="*/ 190 h 230"/>
              <a:gd name="T18" fmla="*/ 340 w 340"/>
              <a:gd name="T19" fmla="*/ 230 h 230"/>
              <a:gd name="T20" fmla="*/ 0 w 340"/>
              <a:gd name="T21" fmla="*/ 34 h 230"/>
              <a:gd name="T22" fmla="*/ 35 w 340"/>
              <a:gd name="T23" fmla="*/ 17 h 230"/>
              <a:gd name="T24" fmla="*/ 74 w 340"/>
              <a:gd name="T25" fmla="*/ 5 h 230"/>
              <a:gd name="T26" fmla="*/ 112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112" y="0"/>
                </a:moveTo>
                <a:lnTo>
                  <a:pt x="152" y="4"/>
                </a:lnTo>
                <a:lnTo>
                  <a:pt x="190" y="14"/>
                </a:lnTo>
                <a:lnTo>
                  <a:pt x="229" y="30"/>
                </a:lnTo>
                <a:lnTo>
                  <a:pt x="262" y="54"/>
                </a:lnTo>
                <a:lnTo>
                  <a:pt x="290" y="84"/>
                </a:lnTo>
                <a:lnTo>
                  <a:pt x="313" y="117"/>
                </a:lnTo>
                <a:lnTo>
                  <a:pt x="328" y="152"/>
                </a:lnTo>
                <a:lnTo>
                  <a:pt x="337" y="190"/>
                </a:lnTo>
                <a:lnTo>
                  <a:pt x="340" y="230"/>
                </a:lnTo>
                <a:lnTo>
                  <a:pt x="0" y="34"/>
                </a:lnTo>
                <a:lnTo>
                  <a:pt x="35" y="17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4" name="Freeform 60">
            <a:extLst>
              <a:ext uri="{FF2B5EF4-FFF2-40B4-BE49-F238E27FC236}">
                <a16:creationId xmlns:a16="http://schemas.microsoft.com/office/drawing/2014/main" id="{21EC1057-166D-C146-B46C-E2E8811AA4E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47084"/>
            <a:ext cx="420459" cy="283192"/>
          </a:xfrm>
          <a:custGeom>
            <a:avLst/>
            <a:gdLst>
              <a:gd name="T0" fmla="*/ 0 w 340"/>
              <a:gd name="T1" fmla="*/ 0 h 229"/>
              <a:gd name="T2" fmla="*/ 340 w 340"/>
              <a:gd name="T3" fmla="*/ 196 h 229"/>
              <a:gd name="T4" fmla="*/ 305 w 340"/>
              <a:gd name="T5" fmla="*/ 213 h 229"/>
              <a:gd name="T6" fmla="*/ 267 w 340"/>
              <a:gd name="T7" fmla="*/ 224 h 229"/>
              <a:gd name="T8" fmla="*/ 229 w 340"/>
              <a:gd name="T9" fmla="*/ 229 h 229"/>
              <a:gd name="T10" fmla="*/ 189 w 340"/>
              <a:gd name="T11" fmla="*/ 226 h 229"/>
              <a:gd name="T12" fmla="*/ 149 w 340"/>
              <a:gd name="T13" fmla="*/ 216 h 229"/>
              <a:gd name="T14" fmla="*/ 112 w 340"/>
              <a:gd name="T15" fmla="*/ 199 h 229"/>
              <a:gd name="T16" fmla="*/ 77 w 340"/>
              <a:gd name="T17" fmla="*/ 176 h 229"/>
              <a:gd name="T18" fmla="*/ 50 w 340"/>
              <a:gd name="T19" fmla="*/ 146 h 229"/>
              <a:gd name="T20" fmla="*/ 27 w 340"/>
              <a:gd name="T21" fmla="*/ 113 h 229"/>
              <a:gd name="T22" fmla="*/ 12 w 340"/>
              <a:gd name="T23" fmla="*/ 78 h 229"/>
              <a:gd name="T24" fmla="*/ 2 w 340"/>
              <a:gd name="T25" fmla="*/ 40 h 229"/>
              <a:gd name="T26" fmla="*/ 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4"/>
                </a:lnTo>
                <a:lnTo>
                  <a:pt x="229" y="229"/>
                </a:lnTo>
                <a:lnTo>
                  <a:pt x="189" y="226"/>
                </a:lnTo>
                <a:lnTo>
                  <a:pt x="149" y="216"/>
                </a:lnTo>
                <a:lnTo>
                  <a:pt x="112" y="199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5" name="Freeform 61">
            <a:extLst>
              <a:ext uri="{FF2B5EF4-FFF2-40B4-BE49-F238E27FC236}">
                <a16:creationId xmlns:a16="http://schemas.microsoft.com/office/drawing/2014/main" id="{7C13F570-26CC-DE4A-BDCD-13F4D4E2D832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09421"/>
            <a:ext cx="420459" cy="283192"/>
          </a:xfrm>
          <a:custGeom>
            <a:avLst/>
            <a:gdLst>
              <a:gd name="T0" fmla="*/ 112 w 340"/>
              <a:gd name="T1" fmla="*/ 0 h 229"/>
              <a:gd name="T2" fmla="*/ 152 w 340"/>
              <a:gd name="T3" fmla="*/ 3 h 229"/>
              <a:gd name="T4" fmla="*/ 190 w 340"/>
              <a:gd name="T5" fmla="*/ 13 h 229"/>
              <a:gd name="T6" fmla="*/ 229 w 340"/>
              <a:gd name="T7" fmla="*/ 30 h 229"/>
              <a:gd name="T8" fmla="*/ 262 w 340"/>
              <a:gd name="T9" fmla="*/ 53 h 229"/>
              <a:gd name="T10" fmla="*/ 290 w 340"/>
              <a:gd name="T11" fmla="*/ 83 h 229"/>
              <a:gd name="T12" fmla="*/ 313 w 340"/>
              <a:gd name="T13" fmla="*/ 116 h 229"/>
              <a:gd name="T14" fmla="*/ 328 w 340"/>
              <a:gd name="T15" fmla="*/ 151 h 229"/>
              <a:gd name="T16" fmla="*/ 337 w 340"/>
              <a:gd name="T17" fmla="*/ 189 h 229"/>
              <a:gd name="T18" fmla="*/ 340 w 340"/>
              <a:gd name="T19" fmla="*/ 229 h 229"/>
              <a:gd name="T20" fmla="*/ 0 w 340"/>
              <a:gd name="T21" fmla="*/ 33 h 229"/>
              <a:gd name="T22" fmla="*/ 35 w 340"/>
              <a:gd name="T23" fmla="*/ 16 h 229"/>
              <a:gd name="T24" fmla="*/ 74 w 340"/>
              <a:gd name="T25" fmla="*/ 5 h 229"/>
              <a:gd name="T26" fmla="*/ 112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112" y="0"/>
                </a:moveTo>
                <a:lnTo>
                  <a:pt x="152" y="3"/>
                </a:lnTo>
                <a:lnTo>
                  <a:pt x="190" y="13"/>
                </a:lnTo>
                <a:lnTo>
                  <a:pt x="229" y="30"/>
                </a:lnTo>
                <a:lnTo>
                  <a:pt x="262" y="53"/>
                </a:lnTo>
                <a:lnTo>
                  <a:pt x="290" y="83"/>
                </a:lnTo>
                <a:lnTo>
                  <a:pt x="313" y="116"/>
                </a:lnTo>
                <a:lnTo>
                  <a:pt x="328" y="151"/>
                </a:lnTo>
                <a:lnTo>
                  <a:pt x="337" y="189"/>
                </a:lnTo>
                <a:lnTo>
                  <a:pt x="340" y="229"/>
                </a:lnTo>
                <a:lnTo>
                  <a:pt x="0" y="33"/>
                </a:lnTo>
                <a:lnTo>
                  <a:pt x="35" y="16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6" name="Freeform 62">
            <a:extLst>
              <a:ext uri="{FF2B5EF4-FFF2-40B4-BE49-F238E27FC236}">
                <a16:creationId xmlns:a16="http://schemas.microsoft.com/office/drawing/2014/main" id="{9AF72978-79C2-3843-9AE4-04729C04153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50230"/>
            <a:ext cx="420459" cy="284428"/>
          </a:xfrm>
          <a:custGeom>
            <a:avLst/>
            <a:gdLst>
              <a:gd name="T0" fmla="*/ 0 w 340"/>
              <a:gd name="T1" fmla="*/ 0 h 230"/>
              <a:gd name="T2" fmla="*/ 340 w 340"/>
              <a:gd name="T3" fmla="*/ 196 h 230"/>
              <a:gd name="T4" fmla="*/ 305 w 340"/>
              <a:gd name="T5" fmla="*/ 213 h 230"/>
              <a:gd name="T6" fmla="*/ 267 w 340"/>
              <a:gd name="T7" fmla="*/ 225 h 230"/>
              <a:gd name="T8" fmla="*/ 229 w 340"/>
              <a:gd name="T9" fmla="*/ 230 h 230"/>
              <a:gd name="T10" fmla="*/ 189 w 340"/>
              <a:gd name="T11" fmla="*/ 226 h 230"/>
              <a:gd name="T12" fmla="*/ 149 w 340"/>
              <a:gd name="T13" fmla="*/ 216 h 230"/>
              <a:gd name="T14" fmla="*/ 112 w 340"/>
              <a:gd name="T15" fmla="*/ 200 h 230"/>
              <a:gd name="T16" fmla="*/ 77 w 340"/>
              <a:gd name="T17" fmla="*/ 176 h 230"/>
              <a:gd name="T18" fmla="*/ 50 w 340"/>
              <a:gd name="T19" fmla="*/ 146 h 230"/>
              <a:gd name="T20" fmla="*/ 27 w 340"/>
              <a:gd name="T21" fmla="*/ 113 h 230"/>
              <a:gd name="T22" fmla="*/ 12 w 340"/>
              <a:gd name="T23" fmla="*/ 78 h 230"/>
              <a:gd name="T24" fmla="*/ 2 w 340"/>
              <a:gd name="T25" fmla="*/ 40 h 230"/>
              <a:gd name="T26" fmla="*/ 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5"/>
                </a:lnTo>
                <a:lnTo>
                  <a:pt x="229" y="230"/>
                </a:lnTo>
                <a:lnTo>
                  <a:pt x="189" y="226"/>
                </a:lnTo>
                <a:lnTo>
                  <a:pt x="149" y="216"/>
                </a:lnTo>
                <a:lnTo>
                  <a:pt x="112" y="200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7" name="Freeform 63">
            <a:extLst>
              <a:ext uri="{FF2B5EF4-FFF2-40B4-BE49-F238E27FC236}">
                <a16:creationId xmlns:a16="http://schemas.microsoft.com/office/drawing/2014/main" id="{886B7A56-9F9D-2642-8F41-392DC6E6701E}"/>
              </a:ext>
            </a:extLst>
          </p:cNvPr>
          <p:cNvSpPr>
            <a:spLocks/>
          </p:cNvSpPr>
          <p:nvPr userDrawn="1"/>
        </p:nvSpPr>
        <p:spPr bwMode="auto">
          <a:xfrm>
            <a:off x="4153811" y="4068384"/>
            <a:ext cx="545360" cy="469925"/>
          </a:xfrm>
          <a:custGeom>
            <a:avLst/>
            <a:gdLst>
              <a:gd name="T0" fmla="*/ 38 w 441"/>
              <a:gd name="T1" fmla="*/ 0 h 380"/>
              <a:gd name="T2" fmla="*/ 404 w 441"/>
              <a:gd name="T3" fmla="*/ 0 h 380"/>
              <a:gd name="T4" fmla="*/ 419 w 441"/>
              <a:gd name="T5" fmla="*/ 4 h 380"/>
              <a:gd name="T6" fmla="*/ 431 w 441"/>
              <a:gd name="T7" fmla="*/ 12 h 380"/>
              <a:gd name="T8" fmla="*/ 439 w 441"/>
              <a:gd name="T9" fmla="*/ 25 h 380"/>
              <a:gd name="T10" fmla="*/ 441 w 441"/>
              <a:gd name="T11" fmla="*/ 40 h 380"/>
              <a:gd name="T12" fmla="*/ 424 w 441"/>
              <a:gd name="T13" fmla="*/ 345 h 380"/>
              <a:gd name="T14" fmla="*/ 417 w 441"/>
              <a:gd name="T15" fmla="*/ 361 h 380"/>
              <a:gd name="T16" fmla="*/ 404 w 441"/>
              <a:gd name="T17" fmla="*/ 375 h 380"/>
              <a:gd name="T18" fmla="*/ 386 w 441"/>
              <a:gd name="T19" fmla="*/ 380 h 380"/>
              <a:gd name="T20" fmla="*/ 55 w 441"/>
              <a:gd name="T21" fmla="*/ 380 h 380"/>
              <a:gd name="T22" fmla="*/ 36 w 441"/>
              <a:gd name="T23" fmla="*/ 375 h 380"/>
              <a:gd name="T24" fmla="*/ 23 w 441"/>
              <a:gd name="T25" fmla="*/ 361 h 380"/>
              <a:gd name="T26" fmla="*/ 18 w 441"/>
              <a:gd name="T27" fmla="*/ 345 h 380"/>
              <a:gd name="T28" fmla="*/ 0 w 441"/>
              <a:gd name="T29" fmla="*/ 40 h 380"/>
              <a:gd name="T30" fmla="*/ 3 w 441"/>
              <a:gd name="T31" fmla="*/ 25 h 380"/>
              <a:gd name="T32" fmla="*/ 10 w 441"/>
              <a:gd name="T33" fmla="*/ 12 h 380"/>
              <a:gd name="T34" fmla="*/ 23 w 441"/>
              <a:gd name="T35" fmla="*/ 4 h 380"/>
              <a:gd name="T36" fmla="*/ 38 w 441"/>
              <a:gd name="T37" fmla="*/ 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1" h="380">
                <a:moveTo>
                  <a:pt x="38" y="0"/>
                </a:moveTo>
                <a:lnTo>
                  <a:pt x="404" y="0"/>
                </a:lnTo>
                <a:lnTo>
                  <a:pt x="419" y="4"/>
                </a:lnTo>
                <a:lnTo>
                  <a:pt x="431" y="12"/>
                </a:lnTo>
                <a:lnTo>
                  <a:pt x="439" y="25"/>
                </a:lnTo>
                <a:lnTo>
                  <a:pt x="441" y="40"/>
                </a:lnTo>
                <a:lnTo>
                  <a:pt x="424" y="345"/>
                </a:lnTo>
                <a:lnTo>
                  <a:pt x="417" y="361"/>
                </a:lnTo>
                <a:lnTo>
                  <a:pt x="404" y="375"/>
                </a:lnTo>
                <a:lnTo>
                  <a:pt x="386" y="380"/>
                </a:lnTo>
                <a:lnTo>
                  <a:pt x="55" y="380"/>
                </a:lnTo>
                <a:lnTo>
                  <a:pt x="36" y="375"/>
                </a:lnTo>
                <a:lnTo>
                  <a:pt x="23" y="361"/>
                </a:lnTo>
                <a:lnTo>
                  <a:pt x="18" y="345"/>
                </a:lnTo>
                <a:lnTo>
                  <a:pt x="0" y="40"/>
                </a:lnTo>
                <a:lnTo>
                  <a:pt x="3" y="25"/>
                </a:lnTo>
                <a:lnTo>
                  <a:pt x="10" y="12"/>
                </a:lnTo>
                <a:lnTo>
                  <a:pt x="23" y="4"/>
                </a:lnTo>
                <a:lnTo>
                  <a:pt x="38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>
                  <a:lumMod val="75000"/>
                </a:schemeClr>
              </a:gs>
            </a:gsLst>
            <a:lin ang="162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8" name="Freeform 64">
            <a:extLst>
              <a:ext uri="{FF2B5EF4-FFF2-40B4-BE49-F238E27FC236}">
                <a16:creationId xmlns:a16="http://schemas.microsoft.com/office/drawing/2014/main" id="{53D6379D-7406-9D46-B5DB-515D87042CD2}"/>
              </a:ext>
            </a:extLst>
          </p:cNvPr>
          <p:cNvSpPr>
            <a:spLocks/>
          </p:cNvSpPr>
          <p:nvPr userDrawn="1"/>
        </p:nvSpPr>
        <p:spPr bwMode="auto">
          <a:xfrm>
            <a:off x="4155046" y="4159894"/>
            <a:ext cx="541650" cy="28443"/>
          </a:xfrm>
          <a:custGeom>
            <a:avLst/>
            <a:gdLst>
              <a:gd name="T0" fmla="*/ 0 w 438"/>
              <a:gd name="T1" fmla="*/ 0 h 23"/>
              <a:gd name="T2" fmla="*/ 438 w 438"/>
              <a:gd name="T3" fmla="*/ 0 h 23"/>
              <a:gd name="T4" fmla="*/ 436 w 438"/>
              <a:gd name="T5" fmla="*/ 23 h 23"/>
              <a:gd name="T6" fmla="*/ 2 w 438"/>
              <a:gd name="T7" fmla="*/ 23 h 23"/>
              <a:gd name="T8" fmla="*/ 0 w 438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8" h="23">
                <a:moveTo>
                  <a:pt x="0" y="0"/>
                </a:moveTo>
                <a:lnTo>
                  <a:pt x="438" y="0"/>
                </a:lnTo>
                <a:lnTo>
                  <a:pt x="436" y="23"/>
                </a:lnTo>
                <a:lnTo>
                  <a:pt x="2" y="23"/>
                </a:lnTo>
                <a:lnTo>
                  <a:pt x="0" y="0"/>
                </a:lnTo>
                <a:close/>
              </a:path>
            </a:pathLst>
          </a:custGeom>
          <a:solidFill>
            <a:srgbClr val="F4F7F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CEEE71B-F4B1-224C-9DE5-FA2C952C6A3D}"/>
              </a:ext>
            </a:extLst>
          </p:cNvPr>
          <p:cNvGrpSpPr/>
          <p:nvPr userDrawn="1"/>
        </p:nvGrpSpPr>
        <p:grpSpPr>
          <a:xfrm>
            <a:off x="3375038" y="2661085"/>
            <a:ext cx="275771" cy="538294"/>
            <a:chOff x="5982964" y="2851799"/>
            <a:chExt cx="516930" cy="1009025"/>
          </a:xfrm>
        </p:grpSpPr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AAAE7563-9527-D748-BE17-176689094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689" y="2893524"/>
              <a:ext cx="435798" cy="574883"/>
            </a:xfrm>
            <a:custGeom>
              <a:avLst/>
              <a:gdLst>
                <a:gd name="T0" fmla="*/ 95 w 188"/>
                <a:gd name="T1" fmla="*/ 0 h 248"/>
                <a:gd name="T2" fmla="*/ 123 w 188"/>
                <a:gd name="T3" fmla="*/ 4 h 248"/>
                <a:gd name="T4" fmla="*/ 147 w 188"/>
                <a:gd name="T5" fmla="*/ 10 h 248"/>
                <a:gd name="T6" fmla="*/ 163 w 188"/>
                <a:gd name="T7" fmla="*/ 24 h 248"/>
                <a:gd name="T8" fmla="*/ 175 w 188"/>
                <a:gd name="T9" fmla="*/ 39 h 248"/>
                <a:gd name="T10" fmla="*/ 183 w 188"/>
                <a:gd name="T11" fmla="*/ 57 h 248"/>
                <a:gd name="T12" fmla="*/ 186 w 188"/>
                <a:gd name="T13" fmla="*/ 79 h 248"/>
                <a:gd name="T14" fmla="*/ 188 w 188"/>
                <a:gd name="T15" fmla="*/ 100 h 248"/>
                <a:gd name="T16" fmla="*/ 186 w 188"/>
                <a:gd name="T17" fmla="*/ 123 h 248"/>
                <a:gd name="T18" fmla="*/ 183 w 188"/>
                <a:gd name="T19" fmla="*/ 147 h 248"/>
                <a:gd name="T20" fmla="*/ 178 w 188"/>
                <a:gd name="T21" fmla="*/ 168 h 248"/>
                <a:gd name="T22" fmla="*/ 171 w 188"/>
                <a:gd name="T23" fmla="*/ 188 h 248"/>
                <a:gd name="T24" fmla="*/ 167 w 188"/>
                <a:gd name="T25" fmla="*/ 208 h 248"/>
                <a:gd name="T26" fmla="*/ 160 w 188"/>
                <a:gd name="T27" fmla="*/ 223 h 248"/>
                <a:gd name="T28" fmla="*/ 155 w 188"/>
                <a:gd name="T29" fmla="*/ 235 h 248"/>
                <a:gd name="T30" fmla="*/ 152 w 188"/>
                <a:gd name="T31" fmla="*/ 243 h 248"/>
                <a:gd name="T32" fmla="*/ 150 w 188"/>
                <a:gd name="T33" fmla="*/ 247 h 248"/>
                <a:gd name="T34" fmla="*/ 95 w 188"/>
                <a:gd name="T35" fmla="*/ 248 h 248"/>
                <a:gd name="T36" fmla="*/ 38 w 188"/>
                <a:gd name="T37" fmla="*/ 247 h 248"/>
                <a:gd name="T38" fmla="*/ 37 w 188"/>
                <a:gd name="T39" fmla="*/ 243 h 248"/>
                <a:gd name="T40" fmla="*/ 33 w 188"/>
                <a:gd name="T41" fmla="*/ 235 h 248"/>
                <a:gd name="T42" fmla="*/ 28 w 188"/>
                <a:gd name="T43" fmla="*/ 223 h 248"/>
                <a:gd name="T44" fmla="*/ 23 w 188"/>
                <a:gd name="T45" fmla="*/ 208 h 248"/>
                <a:gd name="T46" fmla="*/ 17 w 188"/>
                <a:gd name="T47" fmla="*/ 188 h 248"/>
                <a:gd name="T48" fmla="*/ 12 w 188"/>
                <a:gd name="T49" fmla="*/ 168 h 248"/>
                <a:gd name="T50" fmla="*/ 7 w 188"/>
                <a:gd name="T51" fmla="*/ 147 h 248"/>
                <a:gd name="T52" fmla="*/ 2 w 188"/>
                <a:gd name="T53" fmla="*/ 123 h 248"/>
                <a:gd name="T54" fmla="*/ 0 w 188"/>
                <a:gd name="T55" fmla="*/ 100 h 248"/>
                <a:gd name="T56" fmla="*/ 2 w 188"/>
                <a:gd name="T57" fmla="*/ 79 h 248"/>
                <a:gd name="T58" fmla="*/ 5 w 188"/>
                <a:gd name="T59" fmla="*/ 57 h 248"/>
                <a:gd name="T60" fmla="*/ 13 w 188"/>
                <a:gd name="T61" fmla="*/ 39 h 248"/>
                <a:gd name="T62" fmla="*/ 25 w 188"/>
                <a:gd name="T63" fmla="*/ 24 h 248"/>
                <a:gd name="T64" fmla="*/ 42 w 188"/>
                <a:gd name="T65" fmla="*/ 10 h 248"/>
                <a:gd name="T66" fmla="*/ 65 w 188"/>
                <a:gd name="T67" fmla="*/ 4 h 248"/>
                <a:gd name="T68" fmla="*/ 95 w 188"/>
                <a:gd name="T6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248">
                  <a:moveTo>
                    <a:pt x="95" y="0"/>
                  </a:moveTo>
                  <a:lnTo>
                    <a:pt x="123" y="4"/>
                  </a:lnTo>
                  <a:lnTo>
                    <a:pt x="147" y="10"/>
                  </a:lnTo>
                  <a:lnTo>
                    <a:pt x="163" y="24"/>
                  </a:lnTo>
                  <a:lnTo>
                    <a:pt x="175" y="39"/>
                  </a:lnTo>
                  <a:lnTo>
                    <a:pt x="183" y="57"/>
                  </a:lnTo>
                  <a:lnTo>
                    <a:pt x="186" y="79"/>
                  </a:lnTo>
                  <a:lnTo>
                    <a:pt x="188" y="100"/>
                  </a:lnTo>
                  <a:lnTo>
                    <a:pt x="186" y="123"/>
                  </a:lnTo>
                  <a:lnTo>
                    <a:pt x="183" y="147"/>
                  </a:lnTo>
                  <a:lnTo>
                    <a:pt x="178" y="168"/>
                  </a:lnTo>
                  <a:lnTo>
                    <a:pt x="171" y="188"/>
                  </a:lnTo>
                  <a:lnTo>
                    <a:pt x="167" y="208"/>
                  </a:lnTo>
                  <a:lnTo>
                    <a:pt x="160" y="223"/>
                  </a:lnTo>
                  <a:lnTo>
                    <a:pt x="155" y="235"/>
                  </a:lnTo>
                  <a:lnTo>
                    <a:pt x="152" y="243"/>
                  </a:lnTo>
                  <a:lnTo>
                    <a:pt x="150" y="247"/>
                  </a:lnTo>
                  <a:lnTo>
                    <a:pt x="95" y="248"/>
                  </a:lnTo>
                  <a:lnTo>
                    <a:pt x="38" y="247"/>
                  </a:lnTo>
                  <a:lnTo>
                    <a:pt x="37" y="243"/>
                  </a:lnTo>
                  <a:lnTo>
                    <a:pt x="33" y="235"/>
                  </a:lnTo>
                  <a:lnTo>
                    <a:pt x="28" y="223"/>
                  </a:lnTo>
                  <a:lnTo>
                    <a:pt x="23" y="208"/>
                  </a:lnTo>
                  <a:lnTo>
                    <a:pt x="17" y="188"/>
                  </a:lnTo>
                  <a:lnTo>
                    <a:pt x="12" y="168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5" y="57"/>
                  </a:lnTo>
                  <a:lnTo>
                    <a:pt x="13" y="39"/>
                  </a:lnTo>
                  <a:lnTo>
                    <a:pt x="25" y="24"/>
                  </a:lnTo>
                  <a:lnTo>
                    <a:pt x="42" y="10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2" name="Freeform 67">
              <a:extLst>
                <a:ext uri="{FF2B5EF4-FFF2-40B4-BE49-F238E27FC236}">
                  <a16:creationId xmlns:a16="http://schemas.microsoft.com/office/drawing/2014/main" id="{C81E8FF3-5958-2B45-9523-C840BB389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0809" y="2886569"/>
              <a:ext cx="41725" cy="50998"/>
            </a:xfrm>
            <a:custGeom>
              <a:avLst/>
              <a:gdLst>
                <a:gd name="T0" fmla="*/ 15 w 18"/>
                <a:gd name="T1" fmla="*/ 0 h 22"/>
                <a:gd name="T2" fmla="*/ 17 w 18"/>
                <a:gd name="T3" fmla="*/ 0 h 22"/>
                <a:gd name="T4" fmla="*/ 18 w 18"/>
                <a:gd name="T5" fmla="*/ 3 h 22"/>
                <a:gd name="T6" fmla="*/ 17 w 18"/>
                <a:gd name="T7" fmla="*/ 5 h 22"/>
                <a:gd name="T8" fmla="*/ 5 w 18"/>
                <a:gd name="T9" fmla="*/ 22 h 22"/>
                <a:gd name="T10" fmla="*/ 5 w 18"/>
                <a:gd name="T11" fmla="*/ 22 h 22"/>
                <a:gd name="T12" fmla="*/ 3 w 18"/>
                <a:gd name="T13" fmla="*/ 22 h 22"/>
                <a:gd name="T14" fmla="*/ 2 w 18"/>
                <a:gd name="T15" fmla="*/ 22 h 22"/>
                <a:gd name="T16" fmla="*/ 0 w 18"/>
                <a:gd name="T17" fmla="*/ 20 h 22"/>
                <a:gd name="T18" fmla="*/ 0 w 18"/>
                <a:gd name="T19" fmla="*/ 17 h 22"/>
                <a:gd name="T20" fmla="*/ 13 w 18"/>
                <a:gd name="T21" fmla="*/ 2 h 22"/>
                <a:gd name="T22" fmla="*/ 15 w 18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2">
                  <a:moveTo>
                    <a:pt x="15" y="0"/>
                  </a:moveTo>
                  <a:lnTo>
                    <a:pt x="17" y="0"/>
                  </a:lnTo>
                  <a:lnTo>
                    <a:pt x="18" y="3"/>
                  </a:lnTo>
                  <a:lnTo>
                    <a:pt x="17" y="5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3" name="Freeform 68">
              <a:extLst>
                <a:ext uri="{FF2B5EF4-FFF2-40B4-BE49-F238E27FC236}">
                  <a16:creationId xmlns:a16="http://schemas.microsoft.com/office/drawing/2014/main" id="{D98D2499-B76B-8241-B037-74950D142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2972339"/>
              <a:ext cx="46362" cy="34772"/>
            </a:xfrm>
            <a:custGeom>
              <a:avLst/>
              <a:gdLst>
                <a:gd name="T0" fmla="*/ 17 w 20"/>
                <a:gd name="T1" fmla="*/ 0 h 15"/>
                <a:gd name="T2" fmla="*/ 20 w 20"/>
                <a:gd name="T3" fmla="*/ 1 h 15"/>
                <a:gd name="T4" fmla="*/ 20 w 20"/>
                <a:gd name="T5" fmla="*/ 3 h 15"/>
                <a:gd name="T6" fmla="*/ 19 w 20"/>
                <a:gd name="T7" fmla="*/ 5 h 15"/>
                <a:gd name="T8" fmla="*/ 4 w 20"/>
                <a:gd name="T9" fmla="*/ 15 h 15"/>
                <a:gd name="T10" fmla="*/ 2 w 20"/>
                <a:gd name="T11" fmla="*/ 15 h 15"/>
                <a:gd name="T12" fmla="*/ 2 w 20"/>
                <a:gd name="T13" fmla="*/ 15 h 15"/>
                <a:gd name="T14" fmla="*/ 0 w 20"/>
                <a:gd name="T15" fmla="*/ 13 h 15"/>
                <a:gd name="T16" fmla="*/ 0 w 20"/>
                <a:gd name="T17" fmla="*/ 11 h 15"/>
                <a:gd name="T18" fmla="*/ 0 w 20"/>
                <a:gd name="T19" fmla="*/ 10 h 15"/>
                <a:gd name="T20" fmla="*/ 15 w 20"/>
                <a:gd name="T21" fmla="*/ 0 h 15"/>
                <a:gd name="T22" fmla="*/ 17 w 20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5"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811ACA7D-E352-DE46-9D1B-36E751F81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260" y="3083606"/>
              <a:ext cx="55634" cy="18545"/>
            </a:xfrm>
            <a:custGeom>
              <a:avLst/>
              <a:gdLst>
                <a:gd name="T0" fmla="*/ 19 w 24"/>
                <a:gd name="T1" fmla="*/ 0 h 8"/>
                <a:gd name="T2" fmla="*/ 22 w 24"/>
                <a:gd name="T3" fmla="*/ 0 h 8"/>
                <a:gd name="T4" fmla="*/ 24 w 24"/>
                <a:gd name="T5" fmla="*/ 2 h 8"/>
                <a:gd name="T6" fmla="*/ 22 w 24"/>
                <a:gd name="T7" fmla="*/ 3 h 8"/>
                <a:gd name="T8" fmla="*/ 20 w 24"/>
                <a:gd name="T9" fmla="*/ 5 h 8"/>
                <a:gd name="T10" fmla="*/ 4 w 24"/>
                <a:gd name="T11" fmla="*/ 8 h 8"/>
                <a:gd name="T12" fmla="*/ 4 w 24"/>
                <a:gd name="T13" fmla="*/ 8 h 8"/>
                <a:gd name="T14" fmla="*/ 2 w 24"/>
                <a:gd name="T15" fmla="*/ 7 h 8"/>
                <a:gd name="T16" fmla="*/ 0 w 24"/>
                <a:gd name="T17" fmla="*/ 5 h 8"/>
                <a:gd name="T18" fmla="*/ 0 w 24"/>
                <a:gd name="T19" fmla="*/ 3 h 8"/>
                <a:gd name="T20" fmla="*/ 4 w 24"/>
                <a:gd name="T21" fmla="*/ 2 h 8"/>
                <a:gd name="T22" fmla="*/ 19 w 24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8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3"/>
                  </a:lnTo>
                  <a:lnTo>
                    <a:pt x="20" y="5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4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5" name="Freeform 70">
              <a:extLst>
                <a:ext uri="{FF2B5EF4-FFF2-40B4-BE49-F238E27FC236}">
                  <a16:creationId xmlns:a16="http://schemas.microsoft.com/office/drawing/2014/main" id="{BACE5F2D-6934-CC49-8A23-28773412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351" y="3190238"/>
              <a:ext cx="53316" cy="23181"/>
            </a:xfrm>
            <a:custGeom>
              <a:avLst/>
              <a:gdLst>
                <a:gd name="T0" fmla="*/ 5 w 23"/>
                <a:gd name="T1" fmla="*/ 0 h 10"/>
                <a:gd name="T2" fmla="*/ 21 w 23"/>
                <a:gd name="T3" fmla="*/ 4 h 10"/>
                <a:gd name="T4" fmla="*/ 23 w 23"/>
                <a:gd name="T5" fmla="*/ 5 h 10"/>
                <a:gd name="T6" fmla="*/ 23 w 23"/>
                <a:gd name="T7" fmla="*/ 7 h 10"/>
                <a:gd name="T8" fmla="*/ 23 w 23"/>
                <a:gd name="T9" fmla="*/ 9 h 10"/>
                <a:gd name="T10" fmla="*/ 21 w 23"/>
                <a:gd name="T11" fmla="*/ 10 h 10"/>
                <a:gd name="T12" fmla="*/ 20 w 23"/>
                <a:gd name="T13" fmla="*/ 10 h 10"/>
                <a:gd name="T14" fmla="*/ 3 w 23"/>
                <a:gd name="T15" fmla="*/ 5 h 10"/>
                <a:gd name="T16" fmla="*/ 1 w 23"/>
                <a:gd name="T17" fmla="*/ 4 h 10"/>
                <a:gd name="T18" fmla="*/ 0 w 23"/>
                <a:gd name="T19" fmla="*/ 2 h 10"/>
                <a:gd name="T20" fmla="*/ 1 w 23"/>
                <a:gd name="T21" fmla="*/ 0 h 10"/>
                <a:gd name="T22" fmla="*/ 5 w 2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0">
                  <a:moveTo>
                    <a:pt x="5" y="0"/>
                  </a:moveTo>
                  <a:lnTo>
                    <a:pt x="21" y="4"/>
                  </a:lnTo>
                  <a:lnTo>
                    <a:pt x="23" y="5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6" name="Freeform 71">
              <a:extLst>
                <a:ext uri="{FF2B5EF4-FFF2-40B4-BE49-F238E27FC236}">
                  <a16:creationId xmlns:a16="http://schemas.microsoft.com/office/drawing/2014/main" id="{C31D2115-19DD-2A45-8C52-BE393CE3D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3276006"/>
              <a:ext cx="57953" cy="30136"/>
            </a:xfrm>
            <a:custGeom>
              <a:avLst/>
              <a:gdLst>
                <a:gd name="T0" fmla="*/ 4 w 25"/>
                <a:gd name="T1" fmla="*/ 0 h 13"/>
                <a:gd name="T2" fmla="*/ 22 w 25"/>
                <a:gd name="T3" fmla="*/ 7 h 13"/>
                <a:gd name="T4" fmla="*/ 24 w 25"/>
                <a:gd name="T5" fmla="*/ 8 h 13"/>
                <a:gd name="T6" fmla="*/ 25 w 25"/>
                <a:gd name="T7" fmla="*/ 12 h 13"/>
                <a:gd name="T8" fmla="*/ 24 w 25"/>
                <a:gd name="T9" fmla="*/ 13 h 13"/>
                <a:gd name="T10" fmla="*/ 22 w 25"/>
                <a:gd name="T11" fmla="*/ 13 h 13"/>
                <a:gd name="T12" fmla="*/ 20 w 25"/>
                <a:gd name="T13" fmla="*/ 13 h 13"/>
                <a:gd name="T14" fmla="*/ 2 w 25"/>
                <a:gd name="T15" fmla="*/ 7 h 13"/>
                <a:gd name="T16" fmla="*/ 0 w 25"/>
                <a:gd name="T17" fmla="*/ 5 h 13"/>
                <a:gd name="T18" fmla="*/ 0 w 25"/>
                <a:gd name="T19" fmla="*/ 2 h 13"/>
                <a:gd name="T20" fmla="*/ 2 w 25"/>
                <a:gd name="T21" fmla="*/ 0 h 13"/>
                <a:gd name="T22" fmla="*/ 4 w 2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13">
                  <a:moveTo>
                    <a:pt x="4" y="0"/>
                  </a:moveTo>
                  <a:lnTo>
                    <a:pt x="22" y="7"/>
                  </a:lnTo>
                  <a:lnTo>
                    <a:pt x="24" y="8"/>
                  </a:lnTo>
                  <a:lnTo>
                    <a:pt x="25" y="12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0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7" name="Freeform 72">
              <a:extLst>
                <a:ext uri="{FF2B5EF4-FFF2-40B4-BE49-F238E27FC236}">
                  <a16:creationId xmlns:a16="http://schemas.microsoft.com/office/drawing/2014/main" id="{2886CEF0-1C2F-8D4F-BD03-EF7E91B65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313" y="2851799"/>
              <a:ext cx="18545" cy="62589"/>
            </a:xfrm>
            <a:custGeom>
              <a:avLst/>
              <a:gdLst>
                <a:gd name="T0" fmla="*/ 6 w 8"/>
                <a:gd name="T1" fmla="*/ 0 h 27"/>
                <a:gd name="T2" fmla="*/ 8 w 8"/>
                <a:gd name="T3" fmla="*/ 0 h 27"/>
                <a:gd name="T4" fmla="*/ 8 w 8"/>
                <a:gd name="T5" fmla="*/ 3 h 27"/>
                <a:gd name="T6" fmla="*/ 6 w 8"/>
                <a:gd name="T7" fmla="*/ 25 h 27"/>
                <a:gd name="T8" fmla="*/ 5 w 8"/>
                <a:gd name="T9" fmla="*/ 27 h 27"/>
                <a:gd name="T10" fmla="*/ 3 w 8"/>
                <a:gd name="T11" fmla="*/ 27 h 27"/>
                <a:gd name="T12" fmla="*/ 3 w 8"/>
                <a:gd name="T13" fmla="*/ 27 h 27"/>
                <a:gd name="T14" fmla="*/ 0 w 8"/>
                <a:gd name="T15" fmla="*/ 25 h 27"/>
                <a:gd name="T16" fmla="*/ 0 w 8"/>
                <a:gd name="T17" fmla="*/ 23 h 27"/>
                <a:gd name="T18" fmla="*/ 3 w 8"/>
                <a:gd name="T19" fmla="*/ 2 h 27"/>
                <a:gd name="T20" fmla="*/ 3 w 8"/>
                <a:gd name="T21" fmla="*/ 0 h 27"/>
                <a:gd name="T22" fmla="*/ 6 w 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7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8" name="Freeform 73">
              <a:extLst>
                <a:ext uri="{FF2B5EF4-FFF2-40B4-BE49-F238E27FC236}">
                  <a16:creationId xmlns:a16="http://schemas.microsoft.com/office/drawing/2014/main" id="{6972AD91-AABD-3249-B546-5067DD107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851799"/>
              <a:ext cx="20863" cy="62589"/>
            </a:xfrm>
            <a:custGeom>
              <a:avLst/>
              <a:gdLst>
                <a:gd name="T0" fmla="*/ 2 w 9"/>
                <a:gd name="T1" fmla="*/ 0 h 27"/>
                <a:gd name="T2" fmla="*/ 5 w 9"/>
                <a:gd name="T3" fmla="*/ 0 h 27"/>
                <a:gd name="T4" fmla="*/ 5 w 9"/>
                <a:gd name="T5" fmla="*/ 2 h 27"/>
                <a:gd name="T6" fmla="*/ 9 w 9"/>
                <a:gd name="T7" fmla="*/ 23 h 27"/>
                <a:gd name="T8" fmla="*/ 9 w 9"/>
                <a:gd name="T9" fmla="*/ 25 h 27"/>
                <a:gd name="T10" fmla="*/ 7 w 9"/>
                <a:gd name="T11" fmla="*/ 27 h 27"/>
                <a:gd name="T12" fmla="*/ 5 w 9"/>
                <a:gd name="T13" fmla="*/ 27 h 27"/>
                <a:gd name="T14" fmla="*/ 4 w 9"/>
                <a:gd name="T15" fmla="*/ 27 h 27"/>
                <a:gd name="T16" fmla="*/ 4 w 9"/>
                <a:gd name="T17" fmla="*/ 25 h 27"/>
                <a:gd name="T18" fmla="*/ 0 w 9"/>
                <a:gd name="T19" fmla="*/ 3 h 27"/>
                <a:gd name="T20" fmla="*/ 0 w 9"/>
                <a:gd name="T21" fmla="*/ 0 h 27"/>
                <a:gd name="T22" fmla="*/ 2 w 9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27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9" y="23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5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9" name="Freeform 74">
              <a:extLst>
                <a:ext uri="{FF2B5EF4-FFF2-40B4-BE49-F238E27FC236}">
                  <a16:creationId xmlns:a16="http://schemas.microsoft.com/office/drawing/2014/main" id="{535BB991-C976-7B4A-8F7B-77D7BC343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65" y="2874980"/>
              <a:ext cx="34772" cy="53316"/>
            </a:xfrm>
            <a:custGeom>
              <a:avLst/>
              <a:gdLst>
                <a:gd name="T0" fmla="*/ 5 w 15"/>
                <a:gd name="T1" fmla="*/ 0 h 23"/>
                <a:gd name="T2" fmla="*/ 7 w 15"/>
                <a:gd name="T3" fmla="*/ 2 h 23"/>
                <a:gd name="T4" fmla="*/ 15 w 15"/>
                <a:gd name="T5" fmla="*/ 18 h 23"/>
                <a:gd name="T6" fmla="*/ 15 w 15"/>
                <a:gd name="T7" fmla="*/ 22 h 23"/>
                <a:gd name="T8" fmla="*/ 14 w 15"/>
                <a:gd name="T9" fmla="*/ 23 h 23"/>
                <a:gd name="T10" fmla="*/ 12 w 15"/>
                <a:gd name="T11" fmla="*/ 23 h 23"/>
                <a:gd name="T12" fmla="*/ 10 w 15"/>
                <a:gd name="T13" fmla="*/ 23 h 23"/>
                <a:gd name="T14" fmla="*/ 9 w 15"/>
                <a:gd name="T15" fmla="*/ 22 h 23"/>
                <a:gd name="T16" fmla="*/ 0 w 15"/>
                <a:gd name="T17" fmla="*/ 5 h 23"/>
                <a:gd name="T18" fmla="*/ 0 w 15"/>
                <a:gd name="T19" fmla="*/ 2 h 23"/>
                <a:gd name="T20" fmla="*/ 2 w 15"/>
                <a:gd name="T21" fmla="*/ 0 h 23"/>
                <a:gd name="T22" fmla="*/ 5 w 15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3">
                  <a:moveTo>
                    <a:pt x="5" y="0"/>
                  </a:moveTo>
                  <a:lnTo>
                    <a:pt x="7" y="2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4" y="23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9" y="22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0" name="Freeform 75">
              <a:extLst>
                <a:ext uri="{FF2B5EF4-FFF2-40B4-BE49-F238E27FC236}">
                  <a16:creationId xmlns:a16="http://schemas.microsoft.com/office/drawing/2014/main" id="{F46805FC-6DA6-C44E-B156-F9E9FC2B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823" y="2914386"/>
              <a:ext cx="46362" cy="46362"/>
            </a:xfrm>
            <a:custGeom>
              <a:avLst/>
              <a:gdLst>
                <a:gd name="T0" fmla="*/ 2 w 20"/>
                <a:gd name="T1" fmla="*/ 0 h 20"/>
                <a:gd name="T2" fmla="*/ 5 w 20"/>
                <a:gd name="T3" fmla="*/ 1 h 20"/>
                <a:gd name="T4" fmla="*/ 19 w 20"/>
                <a:gd name="T5" fmla="*/ 15 h 20"/>
                <a:gd name="T6" fmla="*/ 20 w 20"/>
                <a:gd name="T7" fmla="*/ 16 h 20"/>
                <a:gd name="T8" fmla="*/ 19 w 20"/>
                <a:gd name="T9" fmla="*/ 18 h 20"/>
                <a:gd name="T10" fmla="*/ 17 w 20"/>
                <a:gd name="T11" fmla="*/ 20 h 20"/>
                <a:gd name="T12" fmla="*/ 15 w 20"/>
                <a:gd name="T13" fmla="*/ 18 h 20"/>
                <a:gd name="T14" fmla="*/ 0 w 20"/>
                <a:gd name="T15" fmla="*/ 5 h 20"/>
                <a:gd name="T16" fmla="*/ 0 w 20"/>
                <a:gd name="T17" fmla="*/ 3 h 20"/>
                <a:gd name="T18" fmla="*/ 0 w 20"/>
                <a:gd name="T19" fmla="*/ 1 h 20"/>
                <a:gd name="T20" fmla="*/ 2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5" y="1"/>
                  </a:lnTo>
                  <a:lnTo>
                    <a:pt x="19" y="15"/>
                  </a:lnTo>
                  <a:lnTo>
                    <a:pt x="20" y="16"/>
                  </a:lnTo>
                  <a:lnTo>
                    <a:pt x="19" y="18"/>
                  </a:lnTo>
                  <a:lnTo>
                    <a:pt x="17" y="20"/>
                  </a:lnTo>
                  <a:lnTo>
                    <a:pt x="15" y="18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1" name="Freeform 76">
              <a:extLst>
                <a:ext uri="{FF2B5EF4-FFF2-40B4-BE49-F238E27FC236}">
                  <a16:creationId xmlns:a16="http://schemas.microsoft.com/office/drawing/2014/main" id="{DFC390BC-2DDB-5247-840D-D00BEA855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2990883"/>
              <a:ext cx="50998" cy="30136"/>
            </a:xfrm>
            <a:custGeom>
              <a:avLst/>
              <a:gdLst>
                <a:gd name="T0" fmla="*/ 2 w 22"/>
                <a:gd name="T1" fmla="*/ 0 h 13"/>
                <a:gd name="T2" fmla="*/ 3 w 22"/>
                <a:gd name="T3" fmla="*/ 0 h 13"/>
                <a:gd name="T4" fmla="*/ 20 w 22"/>
                <a:gd name="T5" fmla="*/ 7 h 13"/>
                <a:gd name="T6" fmla="*/ 22 w 22"/>
                <a:gd name="T7" fmla="*/ 8 h 13"/>
                <a:gd name="T8" fmla="*/ 22 w 22"/>
                <a:gd name="T9" fmla="*/ 12 h 13"/>
                <a:gd name="T10" fmla="*/ 20 w 22"/>
                <a:gd name="T11" fmla="*/ 13 h 13"/>
                <a:gd name="T12" fmla="*/ 18 w 22"/>
                <a:gd name="T13" fmla="*/ 13 h 13"/>
                <a:gd name="T14" fmla="*/ 17 w 22"/>
                <a:gd name="T15" fmla="*/ 13 h 13"/>
                <a:gd name="T16" fmla="*/ 2 w 22"/>
                <a:gd name="T17" fmla="*/ 7 h 13"/>
                <a:gd name="T18" fmla="*/ 0 w 22"/>
                <a:gd name="T19" fmla="*/ 5 h 13"/>
                <a:gd name="T20" fmla="*/ 0 w 22"/>
                <a:gd name="T21" fmla="*/ 2 h 13"/>
                <a:gd name="T22" fmla="*/ 2 w 22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3">
                  <a:moveTo>
                    <a:pt x="2" y="0"/>
                  </a:moveTo>
                  <a:lnTo>
                    <a:pt x="3" y="0"/>
                  </a:lnTo>
                  <a:lnTo>
                    <a:pt x="20" y="7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7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2" name="Freeform 77">
              <a:extLst>
                <a:ext uri="{FF2B5EF4-FFF2-40B4-BE49-F238E27FC236}">
                  <a16:creationId xmlns:a16="http://schemas.microsoft.com/office/drawing/2014/main" id="{28AA3165-0581-0743-AEF7-2D3DE87DD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964" y="3099832"/>
              <a:ext cx="60270" cy="23181"/>
            </a:xfrm>
            <a:custGeom>
              <a:avLst/>
              <a:gdLst>
                <a:gd name="T0" fmla="*/ 3 w 26"/>
                <a:gd name="T1" fmla="*/ 0 h 10"/>
                <a:gd name="T2" fmla="*/ 23 w 26"/>
                <a:gd name="T3" fmla="*/ 3 h 10"/>
                <a:gd name="T4" fmla="*/ 26 w 26"/>
                <a:gd name="T5" fmla="*/ 5 h 10"/>
                <a:gd name="T6" fmla="*/ 26 w 26"/>
                <a:gd name="T7" fmla="*/ 6 h 10"/>
                <a:gd name="T8" fmla="*/ 25 w 26"/>
                <a:gd name="T9" fmla="*/ 10 h 10"/>
                <a:gd name="T10" fmla="*/ 23 w 26"/>
                <a:gd name="T11" fmla="*/ 10 h 10"/>
                <a:gd name="T12" fmla="*/ 23 w 26"/>
                <a:gd name="T13" fmla="*/ 10 h 10"/>
                <a:gd name="T14" fmla="*/ 3 w 26"/>
                <a:gd name="T15" fmla="*/ 6 h 10"/>
                <a:gd name="T16" fmla="*/ 1 w 26"/>
                <a:gd name="T17" fmla="*/ 5 h 10"/>
                <a:gd name="T18" fmla="*/ 0 w 26"/>
                <a:gd name="T19" fmla="*/ 3 h 10"/>
                <a:gd name="T20" fmla="*/ 1 w 26"/>
                <a:gd name="T21" fmla="*/ 1 h 10"/>
                <a:gd name="T22" fmla="*/ 3 w 26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0">
                  <a:moveTo>
                    <a:pt x="3" y="0"/>
                  </a:moveTo>
                  <a:lnTo>
                    <a:pt x="23" y="3"/>
                  </a:lnTo>
                  <a:lnTo>
                    <a:pt x="26" y="5"/>
                  </a:lnTo>
                  <a:lnTo>
                    <a:pt x="26" y="6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3" name="Freeform 78">
              <a:extLst>
                <a:ext uri="{FF2B5EF4-FFF2-40B4-BE49-F238E27FC236}">
                  <a16:creationId xmlns:a16="http://schemas.microsoft.com/office/drawing/2014/main" id="{62246D7E-1074-2E45-A5C0-74A8C927C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2" y="3183283"/>
              <a:ext cx="55634" cy="27817"/>
            </a:xfrm>
            <a:custGeom>
              <a:avLst/>
              <a:gdLst>
                <a:gd name="T0" fmla="*/ 19 w 24"/>
                <a:gd name="T1" fmla="*/ 0 h 12"/>
                <a:gd name="T2" fmla="*/ 22 w 24"/>
                <a:gd name="T3" fmla="*/ 0 h 12"/>
                <a:gd name="T4" fmla="*/ 24 w 24"/>
                <a:gd name="T5" fmla="*/ 2 h 12"/>
                <a:gd name="T6" fmla="*/ 22 w 24"/>
                <a:gd name="T7" fmla="*/ 5 h 12"/>
                <a:gd name="T8" fmla="*/ 20 w 24"/>
                <a:gd name="T9" fmla="*/ 5 h 12"/>
                <a:gd name="T10" fmla="*/ 4 w 24"/>
                <a:gd name="T11" fmla="*/ 10 h 12"/>
                <a:gd name="T12" fmla="*/ 2 w 24"/>
                <a:gd name="T13" fmla="*/ 12 h 12"/>
                <a:gd name="T14" fmla="*/ 0 w 24"/>
                <a:gd name="T15" fmla="*/ 10 h 12"/>
                <a:gd name="T16" fmla="*/ 0 w 24"/>
                <a:gd name="T17" fmla="*/ 8 h 12"/>
                <a:gd name="T18" fmla="*/ 0 w 24"/>
                <a:gd name="T19" fmla="*/ 7 h 12"/>
                <a:gd name="T20" fmla="*/ 2 w 24"/>
                <a:gd name="T21" fmla="*/ 5 h 12"/>
                <a:gd name="T22" fmla="*/ 19 w 24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2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5"/>
                  </a:lnTo>
                  <a:lnTo>
                    <a:pt x="20" y="5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4" name="Freeform 79">
              <a:extLst>
                <a:ext uri="{FF2B5EF4-FFF2-40B4-BE49-F238E27FC236}">
                  <a16:creationId xmlns:a16="http://schemas.microsoft.com/office/drawing/2014/main" id="{11D618A1-FF85-3E4B-BFE4-2F472B78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3264416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0 h 12"/>
                <a:gd name="T4" fmla="*/ 23 w 23"/>
                <a:gd name="T5" fmla="*/ 2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2 w 23"/>
                <a:gd name="T13" fmla="*/ 12 h 12"/>
                <a:gd name="T14" fmla="*/ 0 w 23"/>
                <a:gd name="T15" fmla="*/ 10 h 12"/>
                <a:gd name="T16" fmla="*/ 0 w 23"/>
                <a:gd name="T17" fmla="*/ 8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0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5" name="Freeform 80">
              <a:extLst>
                <a:ext uri="{FF2B5EF4-FFF2-40B4-BE49-F238E27FC236}">
                  <a16:creationId xmlns:a16="http://schemas.microsoft.com/office/drawing/2014/main" id="{820B7383-816D-6341-ABCD-A439FFB22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6279" y="3345548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2 h 12"/>
                <a:gd name="T4" fmla="*/ 23 w 23"/>
                <a:gd name="T5" fmla="*/ 3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3 w 23"/>
                <a:gd name="T13" fmla="*/ 12 h 12"/>
                <a:gd name="T14" fmla="*/ 2 w 23"/>
                <a:gd name="T15" fmla="*/ 12 h 12"/>
                <a:gd name="T16" fmla="*/ 0 w 23"/>
                <a:gd name="T17" fmla="*/ 10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2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6" name="Freeform 81">
              <a:extLst>
                <a:ext uri="{FF2B5EF4-FFF2-40B4-BE49-F238E27FC236}">
                  <a16:creationId xmlns:a16="http://schemas.microsoft.com/office/drawing/2014/main" id="{BE81195B-F3B8-8541-9FF9-6CE03DD56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5581" y="3345548"/>
              <a:ext cx="48680" cy="23181"/>
            </a:xfrm>
            <a:custGeom>
              <a:avLst/>
              <a:gdLst>
                <a:gd name="T0" fmla="*/ 3 w 21"/>
                <a:gd name="T1" fmla="*/ 0 h 10"/>
                <a:gd name="T2" fmla="*/ 20 w 21"/>
                <a:gd name="T3" fmla="*/ 3 h 10"/>
                <a:gd name="T4" fmla="*/ 21 w 21"/>
                <a:gd name="T5" fmla="*/ 5 h 10"/>
                <a:gd name="T6" fmla="*/ 21 w 21"/>
                <a:gd name="T7" fmla="*/ 7 h 10"/>
                <a:gd name="T8" fmla="*/ 20 w 21"/>
                <a:gd name="T9" fmla="*/ 8 h 10"/>
                <a:gd name="T10" fmla="*/ 18 w 21"/>
                <a:gd name="T11" fmla="*/ 10 h 10"/>
                <a:gd name="T12" fmla="*/ 18 w 21"/>
                <a:gd name="T13" fmla="*/ 10 h 10"/>
                <a:gd name="T14" fmla="*/ 3 w 21"/>
                <a:gd name="T15" fmla="*/ 7 h 10"/>
                <a:gd name="T16" fmla="*/ 2 w 21"/>
                <a:gd name="T17" fmla="*/ 5 h 10"/>
                <a:gd name="T18" fmla="*/ 0 w 21"/>
                <a:gd name="T19" fmla="*/ 3 h 10"/>
                <a:gd name="T20" fmla="*/ 2 w 21"/>
                <a:gd name="T21" fmla="*/ 2 h 10"/>
                <a:gd name="T22" fmla="*/ 3 w 21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0">
                  <a:moveTo>
                    <a:pt x="3" y="0"/>
                  </a:moveTo>
                  <a:lnTo>
                    <a:pt x="20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3" y="7"/>
                  </a:lnTo>
                  <a:lnTo>
                    <a:pt x="2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7" name="Freeform 82">
              <a:extLst>
                <a:ext uri="{FF2B5EF4-FFF2-40B4-BE49-F238E27FC236}">
                  <a16:creationId xmlns:a16="http://schemas.microsoft.com/office/drawing/2014/main" id="{10F9E30E-29E0-D34F-A297-1F6359D3E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403" y="3030290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9 w 20"/>
                <a:gd name="T3" fmla="*/ 1 h 20"/>
                <a:gd name="T4" fmla="*/ 20 w 20"/>
                <a:gd name="T5" fmla="*/ 3 h 20"/>
                <a:gd name="T6" fmla="*/ 19 w 20"/>
                <a:gd name="T7" fmla="*/ 5 h 20"/>
                <a:gd name="T8" fmla="*/ 5 w 20"/>
                <a:gd name="T9" fmla="*/ 18 h 20"/>
                <a:gd name="T10" fmla="*/ 4 w 20"/>
                <a:gd name="T11" fmla="*/ 20 h 20"/>
                <a:gd name="T12" fmla="*/ 2 w 20"/>
                <a:gd name="T13" fmla="*/ 18 h 20"/>
                <a:gd name="T14" fmla="*/ 0 w 20"/>
                <a:gd name="T15" fmla="*/ 16 h 20"/>
                <a:gd name="T16" fmla="*/ 2 w 20"/>
                <a:gd name="T17" fmla="*/ 15 h 20"/>
                <a:gd name="T18" fmla="*/ 14 w 20"/>
                <a:gd name="T19" fmla="*/ 1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9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4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8" name="Freeform 83">
              <a:extLst>
                <a:ext uri="{FF2B5EF4-FFF2-40B4-BE49-F238E27FC236}">
                  <a16:creationId xmlns:a16="http://schemas.microsoft.com/office/drawing/2014/main" id="{B3FEE41F-5E74-3E49-A62C-C3375FED9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9677" y="3146194"/>
              <a:ext cx="30136" cy="41725"/>
            </a:xfrm>
            <a:custGeom>
              <a:avLst/>
              <a:gdLst>
                <a:gd name="T0" fmla="*/ 3 w 13"/>
                <a:gd name="T1" fmla="*/ 0 h 18"/>
                <a:gd name="T2" fmla="*/ 5 w 13"/>
                <a:gd name="T3" fmla="*/ 1 h 18"/>
                <a:gd name="T4" fmla="*/ 13 w 13"/>
                <a:gd name="T5" fmla="*/ 13 h 18"/>
                <a:gd name="T6" fmla="*/ 13 w 13"/>
                <a:gd name="T7" fmla="*/ 16 h 18"/>
                <a:gd name="T8" fmla="*/ 12 w 13"/>
                <a:gd name="T9" fmla="*/ 18 h 18"/>
                <a:gd name="T10" fmla="*/ 10 w 13"/>
                <a:gd name="T11" fmla="*/ 18 h 18"/>
                <a:gd name="T12" fmla="*/ 8 w 13"/>
                <a:gd name="T13" fmla="*/ 18 h 18"/>
                <a:gd name="T14" fmla="*/ 8 w 13"/>
                <a:gd name="T15" fmla="*/ 16 h 18"/>
                <a:gd name="T16" fmla="*/ 0 w 13"/>
                <a:gd name="T17" fmla="*/ 5 h 18"/>
                <a:gd name="T18" fmla="*/ 0 w 13"/>
                <a:gd name="T19" fmla="*/ 1 h 18"/>
                <a:gd name="T20" fmla="*/ 2 w 13"/>
                <a:gd name="T21" fmla="*/ 0 h 18"/>
                <a:gd name="T22" fmla="*/ 3 w 13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8">
                  <a:moveTo>
                    <a:pt x="3" y="0"/>
                  </a:moveTo>
                  <a:lnTo>
                    <a:pt x="5" y="1"/>
                  </a:lnTo>
                  <a:lnTo>
                    <a:pt x="13" y="13"/>
                  </a:lnTo>
                  <a:lnTo>
                    <a:pt x="13" y="16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9" name="Freeform 84">
              <a:extLst>
                <a:ext uri="{FF2B5EF4-FFF2-40B4-BE49-F238E27FC236}">
                  <a16:creationId xmlns:a16="http://schemas.microsoft.com/office/drawing/2014/main" id="{907AA018-00F4-7648-AB3A-64474711F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7036" y="3106787"/>
              <a:ext cx="34772" cy="50998"/>
            </a:xfrm>
            <a:custGeom>
              <a:avLst/>
              <a:gdLst>
                <a:gd name="T0" fmla="*/ 11 w 15"/>
                <a:gd name="T1" fmla="*/ 0 h 22"/>
                <a:gd name="T2" fmla="*/ 13 w 15"/>
                <a:gd name="T3" fmla="*/ 2 h 22"/>
                <a:gd name="T4" fmla="*/ 15 w 15"/>
                <a:gd name="T5" fmla="*/ 3 h 22"/>
                <a:gd name="T6" fmla="*/ 15 w 15"/>
                <a:gd name="T7" fmla="*/ 5 h 22"/>
                <a:gd name="T8" fmla="*/ 5 w 15"/>
                <a:gd name="T9" fmla="*/ 22 h 22"/>
                <a:gd name="T10" fmla="*/ 3 w 15"/>
                <a:gd name="T11" fmla="*/ 22 h 22"/>
                <a:gd name="T12" fmla="*/ 1 w 15"/>
                <a:gd name="T13" fmla="*/ 22 h 22"/>
                <a:gd name="T14" fmla="*/ 0 w 15"/>
                <a:gd name="T15" fmla="*/ 22 h 22"/>
                <a:gd name="T16" fmla="*/ 0 w 15"/>
                <a:gd name="T17" fmla="*/ 20 h 22"/>
                <a:gd name="T18" fmla="*/ 0 w 15"/>
                <a:gd name="T19" fmla="*/ 18 h 22"/>
                <a:gd name="T20" fmla="*/ 8 w 15"/>
                <a:gd name="T21" fmla="*/ 2 h 22"/>
                <a:gd name="T22" fmla="*/ 11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1" y="0"/>
                  </a:moveTo>
                  <a:lnTo>
                    <a:pt x="13" y="2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0" name="Freeform 85">
              <a:extLst>
                <a:ext uri="{FF2B5EF4-FFF2-40B4-BE49-F238E27FC236}">
                  <a16:creationId xmlns:a16="http://schemas.microsoft.com/office/drawing/2014/main" id="{2D043CF0-DDA0-754B-9874-9406A4DF3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628" y="3234280"/>
              <a:ext cx="27817" cy="48680"/>
            </a:xfrm>
            <a:custGeom>
              <a:avLst/>
              <a:gdLst>
                <a:gd name="T0" fmla="*/ 10 w 12"/>
                <a:gd name="T1" fmla="*/ 0 h 21"/>
                <a:gd name="T2" fmla="*/ 12 w 12"/>
                <a:gd name="T3" fmla="*/ 1 h 21"/>
                <a:gd name="T4" fmla="*/ 12 w 12"/>
                <a:gd name="T5" fmla="*/ 3 h 21"/>
                <a:gd name="T6" fmla="*/ 5 w 12"/>
                <a:gd name="T7" fmla="*/ 20 h 21"/>
                <a:gd name="T8" fmla="*/ 5 w 12"/>
                <a:gd name="T9" fmla="*/ 21 h 21"/>
                <a:gd name="T10" fmla="*/ 3 w 12"/>
                <a:gd name="T11" fmla="*/ 21 h 21"/>
                <a:gd name="T12" fmla="*/ 2 w 12"/>
                <a:gd name="T13" fmla="*/ 21 h 21"/>
                <a:gd name="T14" fmla="*/ 0 w 12"/>
                <a:gd name="T15" fmla="*/ 20 h 21"/>
                <a:gd name="T16" fmla="*/ 0 w 12"/>
                <a:gd name="T17" fmla="*/ 18 h 21"/>
                <a:gd name="T18" fmla="*/ 7 w 12"/>
                <a:gd name="T19" fmla="*/ 1 h 21"/>
                <a:gd name="T20" fmla="*/ 8 w 12"/>
                <a:gd name="T21" fmla="*/ 0 h 21"/>
                <a:gd name="T22" fmla="*/ 10 w 12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1">
                  <a:moveTo>
                    <a:pt x="10" y="0"/>
                  </a:moveTo>
                  <a:lnTo>
                    <a:pt x="12" y="1"/>
                  </a:lnTo>
                  <a:lnTo>
                    <a:pt x="12" y="3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2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1" name="Freeform 86">
              <a:extLst>
                <a:ext uri="{FF2B5EF4-FFF2-40B4-BE49-F238E27FC236}">
                  <a16:creationId xmlns:a16="http://schemas.microsoft.com/office/drawing/2014/main" id="{FCF9CE9D-A358-0044-BDF3-7C52DC4E1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631" y="3292233"/>
              <a:ext cx="39408" cy="60270"/>
            </a:xfrm>
            <a:custGeom>
              <a:avLst/>
              <a:gdLst>
                <a:gd name="T0" fmla="*/ 4 w 17"/>
                <a:gd name="T1" fmla="*/ 0 h 26"/>
                <a:gd name="T2" fmla="*/ 5 w 17"/>
                <a:gd name="T3" fmla="*/ 1 h 26"/>
                <a:gd name="T4" fmla="*/ 17 w 17"/>
                <a:gd name="T5" fmla="*/ 23 h 26"/>
                <a:gd name="T6" fmla="*/ 17 w 17"/>
                <a:gd name="T7" fmla="*/ 25 h 26"/>
                <a:gd name="T8" fmla="*/ 15 w 17"/>
                <a:gd name="T9" fmla="*/ 26 h 26"/>
                <a:gd name="T10" fmla="*/ 14 w 17"/>
                <a:gd name="T11" fmla="*/ 26 h 26"/>
                <a:gd name="T12" fmla="*/ 12 w 17"/>
                <a:gd name="T13" fmla="*/ 26 h 26"/>
                <a:gd name="T14" fmla="*/ 12 w 17"/>
                <a:gd name="T15" fmla="*/ 25 h 26"/>
                <a:gd name="T16" fmla="*/ 0 w 17"/>
                <a:gd name="T17" fmla="*/ 5 h 26"/>
                <a:gd name="T18" fmla="*/ 0 w 17"/>
                <a:gd name="T19" fmla="*/ 3 h 26"/>
                <a:gd name="T20" fmla="*/ 2 w 17"/>
                <a:gd name="T21" fmla="*/ 0 h 26"/>
                <a:gd name="T22" fmla="*/ 4 w 17"/>
                <a:gd name="T2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6">
                  <a:moveTo>
                    <a:pt x="4" y="0"/>
                  </a:moveTo>
                  <a:lnTo>
                    <a:pt x="5" y="1"/>
                  </a:lnTo>
                  <a:lnTo>
                    <a:pt x="17" y="23"/>
                  </a:lnTo>
                  <a:lnTo>
                    <a:pt x="17" y="25"/>
                  </a:lnTo>
                  <a:lnTo>
                    <a:pt x="15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2" y="2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2" name="Freeform 87">
              <a:extLst>
                <a:ext uri="{FF2B5EF4-FFF2-40B4-BE49-F238E27FC236}">
                  <a16:creationId xmlns:a16="http://schemas.microsoft.com/office/drawing/2014/main" id="{7783F1EE-A26C-CA48-8FE1-C91F5CBC3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088" y="3234280"/>
              <a:ext cx="39408" cy="46362"/>
            </a:xfrm>
            <a:custGeom>
              <a:avLst/>
              <a:gdLst>
                <a:gd name="T0" fmla="*/ 14 w 17"/>
                <a:gd name="T1" fmla="*/ 0 h 20"/>
                <a:gd name="T2" fmla="*/ 17 w 17"/>
                <a:gd name="T3" fmla="*/ 0 h 20"/>
                <a:gd name="T4" fmla="*/ 17 w 17"/>
                <a:gd name="T5" fmla="*/ 1 h 20"/>
                <a:gd name="T6" fmla="*/ 17 w 17"/>
                <a:gd name="T7" fmla="*/ 5 h 20"/>
                <a:gd name="T8" fmla="*/ 5 w 17"/>
                <a:gd name="T9" fmla="*/ 18 h 20"/>
                <a:gd name="T10" fmla="*/ 5 w 17"/>
                <a:gd name="T11" fmla="*/ 18 h 20"/>
                <a:gd name="T12" fmla="*/ 4 w 17"/>
                <a:gd name="T13" fmla="*/ 20 h 20"/>
                <a:gd name="T14" fmla="*/ 2 w 17"/>
                <a:gd name="T15" fmla="*/ 18 h 20"/>
                <a:gd name="T16" fmla="*/ 0 w 17"/>
                <a:gd name="T17" fmla="*/ 16 h 20"/>
                <a:gd name="T18" fmla="*/ 2 w 17"/>
                <a:gd name="T19" fmla="*/ 15 h 20"/>
                <a:gd name="T20" fmla="*/ 12 w 17"/>
                <a:gd name="T21" fmla="*/ 0 h 20"/>
                <a:gd name="T22" fmla="*/ 14 w 17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0">
                  <a:moveTo>
                    <a:pt x="14" y="0"/>
                  </a:moveTo>
                  <a:lnTo>
                    <a:pt x="17" y="0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3" name="Freeform 88">
              <a:extLst>
                <a:ext uri="{FF2B5EF4-FFF2-40B4-BE49-F238E27FC236}">
                  <a16:creationId xmlns:a16="http://schemas.microsoft.com/office/drawing/2014/main" id="{5B38FC09-DDCE-C847-B8AB-F73776FA6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2182" y="3292233"/>
              <a:ext cx="30136" cy="57953"/>
            </a:xfrm>
            <a:custGeom>
              <a:avLst/>
              <a:gdLst>
                <a:gd name="T0" fmla="*/ 3 w 13"/>
                <a:gd name="T1" fmla="*/ 0 h 25"/>
                <a:gd name="T2" fmla="*/ 5 w 13"/>
                <a:gd name="T3" fmla="*/ 1 h 25"/>
                <a:gd name="T4" fmla="*/ 13 w 13"/>
                <a:gd name="T5" fmla="*/ 20 h 25"/>
                <a:gd name="T6" fmla="*/ 13 w 13"/>
                <a:gd name="T7" fmla="*/ 23 h 25"/>
                <a:gd name="T8" fmla="*/ 12 w 13"/>
                <a:gd name="T9" fmla="*/ 25 h 25"/>
                <a:gd name="T10" fmla="*/ 12 w 13"/>
                <a:gd name="T11" fmla="*/ 25 h 25"/>
                <a:gd name="T12" fmla="*/ 10 w 13"/>
                <a:gd name="T13" fmla="*/ 25 h 25"/>
                <a:gd name="T14" fmla="*/ 8 w 13"/>
                <a:gd name="T15" fmla="*/ 23 h 25"/>
                <a:gd name="T16" fmla="*/ 0 w 13"/>
                <a:gd name="T17" fmla="*/ 5 h 25"/>
                <a:gd name="T18" fmla="*/ 0 w 13"/>
                <a:gd name="T19" fmla="*/ 1 h 25"/>
                <a:gd name="T20" fmla="*/ 2 w 13"/>
                <a:gd name="T21" fmla="*/ 0 h 25"/>
                <a:gd name="T22" fmla="*/ 3 w 13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5">
                  <a:moveTo>
                    <a:pt x="3" y="0"/>
                  </a:moveTo>
                  <a:lnTo>
                    <a:pt x="5" y="1"/>
                  </a:lnTo>
                  <a:lnTo>
                    <a:pt x="13" y="20"/>
                  </a:lnTo>
                  <a:lnTo>
                    <a:pt x="13" y="23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0" y="25"/>
                  </a:lnTo>
                  <a:lnTo>
                    <a:pt x="8" y="23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4" name="Freeform 89">
              <a:extLst>
                <a:ext uri="{FF2B5EF4-FFF2-40B4-BE49-F238E27FC236}">
                  <a16:creationId xmlns:a16="http://schemas.microsoft.com/office/drawing/2014/main" id="{6D901A53-651D-B149-8433-DB621FF21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821" y="3222691"/>
              <a:ext cx="34772" cy="57953"/>
            </a:xfrm>
            <a:custGeom>
              <a:avLst/>
              <a:gdLst>
                <a:gd name="T0" fmla="*/ 10 w 15"/>
                <a:gd name="T1" fmla="*/ 0 h 25"/>
                <a:gd name="T2" fmla="*/ 13 w 15"/>
                <a:gd name="T3" fmla="*/ 0 h 25"/>
                <a:gd name="T4" fmla="*/ 15 w 15"/>
                <a:gd name="T5" fmla="*/ 1 h 25"/>
                <a:gd name="T6" fmla="*/ 15 w 15"/>
                <a:gd name="T7" fmla="*/ 5 h 25"/>
                <a:gd name="T8" fmla="*/ 7 w 15"/>
                <a:gd name="T9" fmla="*/ 23 h 25"/>
                <a:gd name="T10" fmla="*/ 5 w 15"/>
                <a:gd name="T11" fmla="*/ 23 h 25"/>
                <a:gd name="T12" fmla="*/ 3 w 15"/>
                <a:gd name="T13" fmla="*/ 25 h 25"/>
                <a:gd name="T14" fmla="*/ 2 w 15"/>
                <a:gd name="T15" fmla="*/ 23 h 25"/>
                <a:gd name="T16" fmla="*/ 0 w 15"/>
                <a:gd name="T17" fmla="*/ 21 h 25"/>
                <a:gd name="T18" fmla="*/ 2 w 15"/>
                <a:gd name="T19" fmla="*/ 20 h 25"/>
                <a:gd name="T20" fmla="*/ 8 w 15"/>
                <a:gd name="T21" fmla="*/ 1 h 25"/>
                <a:gd name="T22" fmla="*/ 10 w 15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5">
                  <a:moveTo>
                    <a:pt x="10" y="0"/>
                  </a:moveTo>
                  <a:lnTo>
                    <a:pt x="13" y="0"/>
                  </a:lnTo>
                  <a:lnTo>
                    <a:pt x="15" y="1"/>
                  </a:lnTo>
                  <a:lnTo>
                    <a:pt x="15" y="5"/>
                  </a:lnTo>
                  <a:lnTo>
                    <a:pt x="7" y="23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2" y="20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5" name="Freeform 90">
              <a:extLst>
                <a:ext uri="{FF2B5EF4-FFF2-40B4-BE49-F238E27FC236}">
                  <a16:creationId xmlns:a16="http://schemas.microsoft.com/office/drawing/2014/main" id="{814CBA6C-BFC0-EB47-B4C1-E46B0A340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954" y="3134604"/>
              <a:ext cx="18545" cy="64906"/>
            </a:xfrm>
            <a:custGeom>
              <a:avLst/>
              <a:gdLst>
                <a:gd name="T0" fmla="*/ 7 w 8"/>
                <a:gd name="T1" fmla="*/ 0 h 28"/>
                <a:gd name="T2" fmla="*/ 8 w 8"/>
                <a:gd name="T3" fmla="*/ 1 h 28"/>
                <a:gd name="T4" fmla="*/ 8 w 8"/>
                <a:gd name="T5" fmla="*/ 3 h 28"/>
                <a:gd name="T6" fmla="*/ 7 w 8"/>
                <a:gd name="T7" fmla="*/ 24 h 28"/>
                <a:gd name="T8" fmla="*/ 5 w 8"/>
                <a:gd name="T9" fmla="*/ 26 h 28"/>
                <a:gd name="T10" fmla="*/ 3 w 8"/>
                <a:gd name="T11" fmla="*/ 28 h 28"/>
                <a:gd name="T12" fmla="*/ 3 w 8"/>
                <a:gd name="T13" fmla="*/ 26 h 28"/>
                <a:gd name="T14" fmla="*/ 2 w 8"/>
                <a:gd name="T15" fmla="*/ 26 h 28"/>
                <a:gd name="T16" fmla="*/ 0 w 8"/>
                <a:gd name="T17" fmla="*/ 23 h 28"/>
                <a:gd name="T18" fmla="*/ 3 w 8"/>
                <a:gd name="T19" fmla="*/ 3 h 28"/>
                <a:gd name="T20" fmla="*/ 3 w 8"/>
                <a:gd name="T21" fmla="*/ 1 h 28"/>
                <a:gd name="T22" fmla="*/ 7 w 8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8">
                  <a:moveTo>
                    <a:pt x="7" y="0"/>
                  </a:moveTo>
                  <a:lnTo>
                    <a:pt x="8" y="1"/>
                  </a:lnTo>
                  <a:lnTo>
                    <a:pt x="8" y="3"/>
                  </a:lnTo>
                  <a:lnTo>
                    <a:pt x="7" y="24"/>
                  </a:lnTo>
                  <a:lnTo>
                    <a:pt x="5" y="26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3" y="3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6" name="Freeform 91">
              <a:extLst>
                <a:ext uri="{FF2B5EF4-FFF2-40B4-BE49-F238E27FC236}">
                  <a16:creationId xmlns:a16="http://schemas.microsoft.com/office/drawing/2014/main" id="{37C25F9D-5D48-B543-8723-0F27DFF40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231" y="3118377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8 w 20"/>
                <a:gd name="T3" fmla="*/ 0 h 20"/>
                <a:gd name="T4" fmla="*/ 20 w 20"/>
                <a:gd name="T5" fmla="*/ 3 h 20"/>
                <a:gd name="T6" fmla="*/ 18 w 20"/>
                <a:gd name="T7" fmla="*/ 5 h 20"/>
                <a:gd name="T8" fmla="*/ 5 w 20"/>
                <a:gd name="T9" fmla="*/ 20 h 20"/>
                <a:gd name="T10" fmla="*/ 3 w 20"/>
                <a:gd name="T11" fmla="*/ 20 h 20"/>
                <a:gd name="T12" fmla="*/ 0 w 20"/>
                <a:gd name="T13" fmla="*/ 20 h 20"/>
                <a:gd name="T14" fmla="*/ 0 w 20"/>
                <a:gd name="T15" fmla="*/ 17 h 20"/>
                <a:gd name="T16" fmla="*/ 0 w 20"/>
                <a:gd name="T17" fmla="*/ 15 h 20"/>
                <a:gd name="T18" fmla="*/ 15 w 20"/>
                <a:gd name="T19" fmla="*/ 0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8" y="0"/>
                  </a:lnTo>
                  <a:lnTo>
                    <a:pt x="20" y="3"/>
                  </a:lnTo>
                  <a:lnTo>
                    <a:pt x="18" y="5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7" name="Freeform 92">
              <a:extLst>
                <a:ext uri="{FF2B5EF4-FFF2-40B4-BE49-F238E27FC236}">
                  <a16:creationId xmlns:a16="http://schemas.microsoft.com/office/drawing/2014/main" id="{FDFC85B4-369A-2141-88B8-94EEC19B3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7412" y="3018700"/>
              <a:ext cx="30136" cy="48680"/>
            </a:xfrm>
            <a:custGeom>
              <a:avLst/>
              <a:gdLst>
                <a:gd name="T0" fmla="*/ 3 w 13"/>
                <a:gd name="T1" fmla="*/ 0 h 21"/>
                <a:gd name="T2" fmla="*/ 5 w 13"/>
                <a:gd name="T3" fmla="*/ 1 h 21"/>
                <a:gd name="T4" fmla="*/ 13 w 13"/>
                <a:gd name="T5" fmla="*/ 18 h 21"/>
                <a:gd name="T6" fmla="*/ 13 w 13"/>
                <a:gd name="T7" fmla="*/ 20 h 21"/>
                <a:gd name="T8" fmla="*/ 12 w 13"/>
                <a:gd name="T9" fmla="*/ 21 h 21"/>
                <a:gd name="T10" fmla="*/ 12 w 13"/>
                <a:gd name="T11" fmla="*/ 21 h 21"/>
                <a:gd name="T12" fmla="*/ 10 w 13"/>
                <a:gd name="T13" fmla="*/ 21 h 21"/>
                <a:gd name="T14" fmla="*/ 8 w 13"/>
                <a:gd name="T15" fmla="*/ 20 h 21"/>
                <a:gd name="T16" fmla="*/ 0 w 13"/>
                <a:gd name="T17" fmla="*/ 3 h 21"/>
                <a:gd name="T18" fmla="*/ 0 w 13"/>
                <a:gd name="T19" fmla="*/ 1 h 21"/>
                <a:gd name="T20" fmla="*/ 2 w 13"/>
                <a:gd name="T21" fmla="*/ 0 h 21"/>
                <a:gd name="T22" fmla="*/ 3 w 13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1">
                  <a:moveTo>
                    <a:pt x="3" y="0"/>
                  </a:moveTo>
                  <a:lnTo>
                    <a:pt x="5" y="1"/>
                  </a:lnTo>
                  <a:lnTo>
                    <a:pt x="13" y="18"/>
                  </a:lnTo>
                  <a:lnTo>
                    <a:pt x="13" y="2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8" y="20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8" name="Freeform 93">
              <a:extLst>
                <a:ext uri="{FF2B5EF4-FFF2-40B4-BE49-F238E27FC236}">
                  <a16:creationId xmlns:a16="http://schemas.microsoft.com/office/drawing/2014/main" id="{1C12CA7C-AFCA-9540-B743-A6250F9A3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544" y="3044198"/>
              <a:ext cx="34772" cy="50998"/>
            </a:xfrm>
            <a:custGeom>
              <a:avLst/>
              <a:gdLst>
                <a:gd name="T0" fmla="*/ 10 w 15"/>
                <a:gd name="T1" fmla="*/ 0 h 22"/>
                <a:gd name="T2" fmla="*/ 13 w 15"/>
                <a:gd name="T3" fmla="*/ 0 h 22"/>
                <a:gd name="T4" fmla="*/ 15 w 15"/>
                <a:gd name="T5" fmla="*/ 2 h 22"/>
                <a:gd name="T6" fmla="*/ 15 w 15"/>
                <a:gd name="T7" fmla="*/ 5 h 22"/>
                <a:gd name="T8" fmla="*/ 7 w 15"/>
                <a:gd name="T9" fmla="*/ 20 h 22"/>
                <a:gd name="T10" fmla="*/ 5 w 15"/>
                <a:gd name="T11" fmla="*/ 22 h 22"/>
                <a:gd name="T12" fmla="*/ 3 w 15"/>
                <a:gd name="T13" fmla="*/ 22 h 22"/>
                <a:gd name="T14" fmla="*/ 2 w 15"/>
                <a:gd name="T15" fmla="*/ 22 h 22"/>
                <a:gd name="T16" fmla="*/ 0 w 15"/>
                <a:gd name="T17" fmla="*/ 20 h 22"/>
                <a:gd name="T18" fmla="*/ 0 w 15"/>
                <a:gd name="T19" fmla="*/ 19 h 22"/>
                <a:gd name="T20" fmla="*/ 8 w 15"/>
                <a:gd name="T21" fmla="*/ 2 h 22"/>
                <a:gd name="T22" fmla="*/ 10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0" y="0"/>
                  </a:moveTo>
                  <a:lnTo>
                    <a:pt x="13" y="0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7" y="20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9" name="Freeform 94">
              <a:extLst>
                <a:ext uri="{FF2B5EF4-FFF2-40B4-BE49-F238E27FC236}">
                  <a16:creationId xmlns:a16="http://schemas.microsoft.com/office/drawing/2014/main" id="{3BD43AB2-BAA0-A942-B345-04FE7B629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722" y="3018700"/>
              <a:ext cx="18545" cy="57953"/>
            </a:xfrm>
            <a:custGeom>
              <a:avLst/>
              <a:gdLst>
                <a:gd name="T0" fmla="*/ 6 w 8"/>
                <a:gd name="T1" fmla="*/ 0 h 25"/>
                <a:gd name="T2" fmla="*/ 8 w 8"/>
                <a:gd name="T3" fmla="*/ 0 h 25"/>
                <a:gd name="T4" fmla="*/ 8 w 8"/>
                <a:gd name="T5" fmla="*/ 3 h 25"/>
                <a:gd name="T6" fmla="*/ 6 w 8"/>
                <a:gd name="T7" fmla="*/ 21 h 25"/>
                <a:gd name="T8" fmla="*/ 5 w 8"/>
                <a:gd name="T9" fmla="*/ 23 h 25"/>
                <a:gd name="T10" fmla="*/ 3 w 8"/>
                <a:gd name="T11" fmla="*/ 25 h 25"/>
                <a:gd name="T12" fmla="*/ 3 w 8"/>
                <a:gd name="T13" fmla="*/ 25 h 25"/>
                <a:gd name="T14" fmla="*/ 1 w 8"/>
                <a:gd name="T15" fmla="*/ 23 h 25"/>
                <a:gd name="T16" fmla="*/ 0 w 8"/>
                <a:gd name="T17" fmla="*/ 21 h 25"/>
                <a:gd name="T18" fmla="*/ 3 w 8"/>
                <a:gd name="T19" fmla="*/ 1 h 25"/>
                <a:gd name="T20" fmla="*/ 3 w 8"/>
                <a:gd name="T21" fmla="*/ 0 h 25"/>
                <a:gd name="T22" fmla="*/ 6 w 8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5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1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1" y="23"/>
                  </a:lnTo>
                  <a:lnTo>
                    <a:pt x="0" y="21"/>
                  </a:lnTo>
                  <a:lnTo>
                    <a:pt x="3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0" name="Freeform 95">
              <a:extLst>
                <a:ext uri="{FF2B5EF4-FFF2-40B4-BE49-F238E27FC236}">
                  <a16:creationId xmlns:a16="http://schemas.microsoft.com/office/drawing/2014/main" id="{2AD57580-3FF0-A940-978F-3826283CC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944522"/>
              <a:ext cx="46362" cy="50998"/>
            </a:xfrm>
            <a:custGeom>
              <a:avLst/>
              <a:gdLst>
                <a:gd name="T0" fmla="*/ 17 w 20"/>
                <a:gd name="T1" fmla="*/ 0 h 22"/>
                <a:gd name="T2" fmla="*/ 19 w 20"/>
                <a:gd name="T3" fmla="*/ 2 h 22"/>
                <a:gd name="T4" fmla="*/ 20 w 20"/>
                <a:gd name="T5" fmla="*/ 3 h 22"/>
                <a:gd name="T6" fmla="*/ 19 w 20"/>
                <a:gd name="T7" fmla="*/ 5 h 22"/>
                <a:gd name="T8" fmla="*/ 5 w 20"/>
                <a:gd name="T9" fmla="*/ 22 h 22"/>
                <a:gd name="T10" fmla="*/ 4 w 20"/>
                <a:gd name="T11" fmla="*/ 22 h 22"/>
                <a:gd name="T12" fmla="*/ 4 w 20"/>
                <a:gd name="T13" fmla="*/ 22 h 22"/>
                <a:gd name="T14" fmla="*/ 0 w 20"/>
                <a:gd name="T15" fmla="*/ 22 h 22"/>
                <a:gd name="T16" fmla="*/ 0 w 20"/>
                <a:gd name="T17" fmla="*/ 20 h 22"/>
                <a:gd name="T18" fmla="*/ 0 w 20"/>
                <a:gd name="T19" fmla="*/ 17 h 22"/>
                <a:gd name="T20" fmla="*/ 14 w 20"/>
                <a:gd name="T21" fmla="*/ 2 h 22"/>
                <a:gd name="T22" fmla="*/ 17 w 20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2">
                  <a:moveTo>
                    <a:pt x="17" y="0"/>
                  </a:moveTo>
                  <a:lnTo>
                    <a:pt x="19" y="2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4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1" name="Freeform 96">
              <a:extLst>
                <a:ext uri="{FF2B5EF4-FFF2-40B4-BE49-F238E27FC236}">
                  <a16:creationId xmlns:a16="http://schemas.microsoft.com/office/drawing/2014/main" id="{3252E16B-77EE-454C-AB12-A45F66A3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4448" y="2956111"/>
              <a:ext cx="30136" cy="39408"/>
            </a:xfrm>
            <a:custGeom>
              <a:avLst/>
              <a:gdLst>
                <a:gd name="T0" fmla="*/ 3 w 13"/>
                <a:gd name="T1" fmla="*/ 0 h 17"/>
                <a:gd name="T2" fmla="*/ 5 w 13"/>
                <a:gd name="T3" fmla="*/ 2 h 17"/>
                <a:gd name="T4" fmla="*/ 12 w 13"/>
                <a:gd name="T5" fmla="*/ 12 h 17"/>
                <a:gd name="T6" fmla="*/ 13 w 13"/>
                <a:gd name="T7" fmla="*/ 15 h 17"/>
                <a:gd name="T8" fmla="*/ 12 w 13"/>
                <a:gd name="T9" fmla="*/ 17 h 17"/>
                <a:gd name="T10" fmla="*/ 10 w 13"/>
                <a:gd name="T11" fmla="*/ 17 h 17"/>
                <a:gd name="T12" fmla="*/ 8 w 13"/>
                <a:gd name="T13" fmla="*/ 17 h 17"/>
                <a:gd name="T14" fmla="*/ 7 w 13"/>
                <a:gd name="T15" fmla="*/ 15 h 17"/>
                <a:gd name="T16" fmla="*/ 0 w 13"/>
                <a:gd name="T17" fmla="*/ 5 h 17"/>
                <a:gd name="T18" fmla="*/ 0 w 13"/>
                <a:gd name="T19" fmla="*/ 3 h 17"/>
                <a:gd name="T20" fmla="*/ 0 w 13"/>
                <a:gd name="T21" fmla="*/ 0 h 17"/>
                <a:gd name="T22" fmla="*/ 3 w 13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7">
                  <a:moveTo>
                    <a:pt x="3" y="0"/>
                  </a:moveTo>
                  <a:lnTo>
                    <a:pt x="5" y="2"/>
                  </a:lnTo>
                  <a:lnTo>
                    <a:pt x="12" y="12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2" name="Freeform 97">
              <a:extLst>
                <a:ext uri="{FF2B5EF4-FFF2-40B4-BE49-F238E27FC236}">
                  <a16:creationId xmlns:a16="http://schemas.microsoft.com/office/drawing/2014/main" id="{C1DDBBFC-F480-F74A-BC0F-C69F5E492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3" y="3441252"/>
              <a:ext cx="493752" cy="419572"/>
            </a:xfrm>
            <a:custGeom>
              <a:avLst/>
              <a:gdLst>
                <a:gd name="T0" fmla="*/ 19 w 213"/>
                <a:gd name="T1" fmla="*/ 0 h 181"/>
                <a:gd name="T2" fmla="*/ 195 w 213"/>
                <a:gd name="T3" fmla="*/ 0 h 181"/>
                <a:gd name="T4" fmla="*/ 200 w 213"/>
                <a:gd name="T5" fmla="*/ 0 h 181"/>
                <a:gd name="T6" fmla="*/ 205 w 213"/>
                <a:gd name="T7" fmla="*/ 3 h 181"/>
                <a:gd name="T8" fmla="*/ 210 w 213"/>
                <a:gd name="T9" fmla="*/ 6 h 181"/>
                <a:gd name="T10" fmla="*/ 212 w 213"/>
                <a:gd name="T11" fmla="*/ 11 h 181"/>
                <a:gd name="T12" fmla="*/ 213 w 213"/>
                <a:gd name="T13" fmla="*/ 18 h 181"/>
                <a:gd name="T14" fmla="*/ 205 w 213"/>
                <a:gd name="T15" fmla="*/ 164 h 181"/>
                <a:gd name="T16" fmla="*/ 203 w 213"/>
                <a:gd name="T17" fmla="*/ 169 h 181"/>
                <a:gd name="T18" fmla="*/ 200 w 213"/>
                <a:gd name="T19" fmla="*/ 174 h 181"/>
                <a:gd name="T20" fmla="*/ 197 w 213"/>
                <a:gd name="T21" fmla="*/ 178 h 181"/>
                <a:gd name="T22" fmla="*/ 192 w 213"/>
                <a:gd name="T23" fmla="*/ 181 h 181"/>
                <a:gd name="T24" fmla="*/ 187 w 213"/>
                <a:gd name="T25" fmla="*/ 181 h 181"/>
                <a:gd name="T26" fmla="*/ 27 w 213"/>
                <a:gd name="T27" fmla="*/ 181 h 181"/>
                <a:gd name="T28" fmla="*/ 20 w 213"/>
                <a:gd name="T29" fmla="*/ 181 h 181"/>
                <a:gd name="T30" fmla="*/ 17 w 213"/>
                <a:gd name="T31" fmla="*/ 178 h 181"/>
                <a:gd name="T32" fmla="*/ 12 w 213"/>
                <a:gd name="T33" fmla="*/ 174 h 181"/>
                <a:gd name="T34" fmla="*/ 10 w 213"/>
                <a:gd name="T35" fmla="*/ 169 h 181"/>
                <a:gd name="T36" fmla="*/ 9 w 213"/>
                <a:gd name="T37" fmla="*/ 164 h 181"/>
                <a:gd name="T38" fmla="*/ 0 w 213"/>
                <a:gd name="T39" fmla="*/ 18 h 181"/>
                <a:gd name="T40" fmla="*/ 0 w 213"/>
                <a:gd name="T41" fmla="*/ 11 h 181"/>
                <a:gd name="T42" fmla="*/ 4 w 213"/>
                <a:gd name="T43" fmla="*/ 6 h 181"/>
                <a:gd name="T44" fmla="*/ 7 w 213"/>
                <a:gd name="T45" fmla="*/ 3 h 181"/>
                <a:gd name="T46" fmla="*/ 12 w 213"/>
                <a:gd name="T47" fmla="*/ 0 h 181"/>
                <a:gd name="T48" fmla="*/ 19 w 213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" h="181">
                  <a:moveTo>
                    <a:pt x="19" y="0"/>
                  </a:moveTo>
                  <a:lnTo>
                    <a:pt x="195" y="0"/>
                  </a:lnTo>
                  <a:lnTo>
                    <a:pt x="200" y="0"/>
                  </a:lnTo>
                  <a:lnTo>
                    <a:pt x="205" y="3"/>
                  </a:lnTo>
                  <a:lnTo>
                    <a:pt x="210" y="6"/>
                  </a:lnTo>
                  <a:lnTo>
                    <a:pt x="212" y="11"/>
                  </a:lnTo>
                  <a:lnTo>
                    <a:pt x="213" y="18"/>
                  </a:lnTo>
                  <a:lnTo>
                    <a:pt x="205" y="164"/>
                  </a:lnTo>
                  <a:lnTo>
                    <a:pt x="203" y="169"/>
                  </a:lnTo>
                  <a:lnTo>
                    <a:pt x="200" y="174"/>
                  </a:lnTo>
                  <a:lnTo>
                    <a:pt x="197" y="178"/>
                  </a:lnTo>
                  <a:lnTo>
                    <a:pt x="192" y="181"/>
                  </a:lnTo>
                  <a:lnTo>
                    <a:pt x="187" y="181"/>
                  </a:lnTo>
                  <a:lnTo>
                    <a:pt x="27" y="181"/>
                  </a:lnTo>
                  <a:lnTo>
                    <a:pt x="20" y="181"/>
                  </a:lnTo>
                  <a:lnTo>
                    <a:pt x="17" y="178"/>
                  </a:lnTo>
                  <a:lnTo>
                    <a:pt x="12" y="174"/>
                  </a:lnTo>
                  <a:lnTo>
                    <a:pt x="10" y="169"/>
                  </a:lnTo>
                  <a:lnTo>
                    <a:pt x="9" y="164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6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 dirty="0"/>
            </a:p>
          </p:txBody>
        </p:sp>
      </p:grpSp>
      <p:sp>
        <p:nvSpPr>
          <p:cNvPr id="83" name="Freeform 98">
            <a:extLst>
              <a:ext uri="{FF2B5EF4-FFF2-40B4-BE49-F238E27FC236}">
                <a16:creationId xmlns:a16="http://schemas.microsoft.com/office/drawing/2014/main" id="{2D4B4E05-B87F-1140-B263-DBC18B6113F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62791" y="3013526"/>
            <a:ext cx="309161" cy="189207"/>
          </a:xfrm>
          <a:custGeom>
            <a:avLst/>
            <a:gdLst>
              <a:gd name="T0" fmla="*/ 200 w 250"/>
              <a:gd name="T1" fmla="*/ 40 h 153"/>
              <a:gd name="T2" fmla="*/ 196 w 250"/>
              <a:gd name="T3" fmla="*/ 40 h 153"/>
              <a:gd name="T4" fmla="*/ 196 w 250"/>
              <a:gd name="T5" fmla="*/ 63 h 153"/>
              <a:gd name="T6" fmla="*/ 195 w 250"/>
              <a:gd name="T7" fmla="*/ 63 h 153"/>
              <a:gd name="T8" fmla="*/ 193 w 250"/>
              <a:gd name="T9" fmla="*/ 81 h 153"/>
              <a:gd name="T10" fmla="*/ 186 w 250"/>
              <a:gd name="T11" fmla="*/ 98 h 153"/>
              <a:gd name="T12" fmla="*/ 193 w 250"/>
              <a:gd name="T13" fmla="*/ 99 h 153"/>
              <a:gd name="T14" fmla="*/ 200 w 250"/>
              <a:gd name="T15" fmla="*/ 101 h 153"/>
              <a:gd name="T16" fmla="*/ 216 w 250"/>
              <a:gd name="T17" fmla="*/ 98 h 153"/>
              <a:gd name="T18" fmla="*/ 226 w 250"/>
              <a:gd name="T19" fmla="*/ 86 h 153"/>
              <a:gd name="T20" fmla="*/ 231 w 250"/>
              <a:gd name="T21" fmla="*/ 71 h 153"/>
              <a:gd name="T22" fmla="*/ 226 w 250"/>
              <a:gd name="T23" fmla="*/ 55 h 153"/>
              <a:gd name="T24" fmla="*/ 216 w 250"/>
              <a:gd name="T25" fmla="*/ 45 h 153"/>
              <a:gd name="T26" fmla="*/ 200 w 250"/>
              <a:gd name="T27" fmla="*/ 40 h 153"/>
              <a:gd name="T28" fmla="*/ 13 w 250"/>
              <a:gd name="T29" fmla="*/ 0 h 153"/>
              <a:gd name="T30" fmla="*/ 183 w 250"/>
              <a:gd name="T31" fmla="*/ 0 h 153"/>
              <a:gd name="T32" fmla="*/ 188 w 250"/>
              <a:gd name="T33" fmla="*/ 1 h 153"/>
              <a:gd name="T34" fmla="*/ 191 w 250"/>
              <a:gd name="T35" fmla="*/ 5 h 153"/>
              <a:gd name="T36" fmla="*/ 195 w 250"/>
              <a:gd name="T37" fmla="*/ 8 h 153"/>
              <a:gd name="T38" fmla="*/ 196 w 250"/>
              <a:gd name="T39" fmla="*/ 13 h 153"/>
              <a:gd name="T40" fmla="*/ 196 w 250"/>
              <a:gd name="T41" fmla="*/ 21 h 153"/>
              <a:gd name="T42" fmla="*/ 200 w 250"/>
              <a:gd name="T43" fmla="*/ 20 h 153"/>
              <a:gd name="T44" fmla="*/ 220 w 250"/>
              <a:gd name="T45" fmla="*/ 25 h 153"/>
              <a:gd name="T46" fmla="*/ 236 w 250"/>
              <a:gd name="T47" fmla="*/ 35 h 153"/>
              <a:gd name="T48" fmla="*/ 246 w 250"/>
              <a:gd name="T49" fmla="*/ 51 h 153"/>
              <a:gd name="T50" fmla="*/ 250 w 250"/>
              <a:gd name="T51" fmla="*/ 71 h 153"/>
              <a:gd name="T52" fmla="*/ 246 w 250"/>
              <a:gd name="T53" fmla="*/ 89 h 153"/>
              <a:gd name="T54" fmla="*/ 236 w 250"/>
              <a:gd name="T55" fmla="*/ 106 h 153"/>
              <a:gd name="T56" fmla="*/ 220 w 250"/>
              <a:gd name="T57" fmla="*/ 116 h 153"/>
              <a:gd name="T58" fmla="*/ 200 w 250"/>
              <a:gd name="T59" fmla="*/ 121 h 153"/>
              <a:gd name="T60" fmla="*/ 191 w 250"/>
              <a:gd name="T61" fmla="*/ 119 h 153"/>
              <a:gd name="T62" fmla="*/ 183 w 250"/>
              <a:gd name="T63" fmla="*/ 118 h 153"/>
              <a:gd name="T64" fmla="*/ 176 w 250"/>
              <a:gd name="T65" fmla="*/ 114 h 153"/>
              <a:gd name="T66" fmla="*/ 155 w 250"/>
              <a:gd name="T67" fmla="*/ 134 h 153"/>
              <a:gd name="T68" fmla="*/ 128 w 250"/>
              <a:gd name="T69" fmla="*/ 148 h 153"/>
              <a:gd name="T70" fmla="*/ 98 w 250"/>
              <a:gd name="T71" fmla="*/ 153 h 153"/>
              <a:gd name="T72" fmla="*/ 68 w 250"/>
              <a:gd name="T73" fmla="*/ 149 h 153"/>
              <a:gd name="T74" fmla="*/ 42 w 250"/>
              <a:gd name="T75" fmla="*/ 136 h 153"/>
              <a:gd name="T76" fmla="*/ 22 w 250"/>
              <a:gd name="T77" fmla="*/ 116 h 153"/>
              <a:gd name="T78" fmla="*/ 7 w 250"/>
              <a:gd name="T79" fmla="*/ 91 h 153"/>
              <a:gd name="T80" fmla="*/ 0 w 250"/>
              <a:gd name="T81" fmla="*/ 63 h 153"/>
              <a:gd name="T82" fmla="*/ 0 w 250"/>
              <a:gd name="T83" fmla="*/ 63 h 153"/>
              <a:gd name="T84" fmla="*/ 0 w 250"/>
              <a:gd name="T85" fmla="*/ 13 h 153"/>
              <a:gd name="T86" fmla="*/ 0 w 250"/>
              <a:gd name="T87" fmla="*/ 8 h 153"/>
              <a:gd name="T88" fmla="*/ 3 w 250"/>
              <a:gd name="T89" fmla="*/ 5 h 153"/>
              <a:gd name="T90" fmla="*/ 7 w 250"/>
              <a:gd name="T91" fmla="*/ 1 h 153"/>
              <a:gd name="T92" fmla="*/ 13 w 250"/>
              <a:gd name="T9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50" h="153">
                <a:moveTo>
                  <a:pt x="200" y="40"/>
                </a:moveTo>
                <a:lnTo>
                  <a:pt x="196" y="40"/>
                </a:lnTo>
                <a:lnTo>
                  <a:pt x="196" y="63"/>
                </a:lnTo>
                <a:lnTo>
                  <a:pt x="195" y="63"/>
                </a:lnTo>
                <a:lnTo>
                  <a:pt x="193" y="81"/>
                </a:lnTo>
                <a:lnTo>
                  <a:pt x="186" y="98"/>
                </a:lnTo>
                <a:lnTo>
                  <a:pt x="193" y="99"/>
                </a:lnTo>
                <a:lnTo>
                  <a:pt x="200" y="101"/>
                </a:lnTo>
                <a:lnTo>
                  <a:pt x="216" y="98"/>
                </a:lnTo>
                <a:lnTo>
                  <a:pt x="226" y="86"/>
                </a:lnTo>
                <a:lnTo>
                  <a:pt x="231" y="71"/>
                </a:lnTo>
                <a:lnTo>
                  <a:pt x="226" y="55"/>
                </a:lnTo>
                <a:lnTo>
                  <a:pt x="216" y="45"/>
                </a:lnTo>
                <a:lnTo>
                  <a:pt x="200" y="40"/>
                </a:lnTo>
                <a:close/>
                <a:moveTo>
                  <a:pt x="13" y="0"/>
                </a:moveTo>
                <a:lnTo>
                  <a:pt x="183" y="0"/>
                </a:lnTo>
                <a:lnTo>
                  <a:pt x="188" y="1"/>
                </a:lnTo>
                <a:lnTo>
                  <a:pt x="191" y="5"/>
                </a:lnTo>
                <a:lnTo>
                  <a:pt x="195" y="8"/>
                </a:lnTo>
                <a:lnTo>
                  <a:pt x="196" y="13"/>
                </a:lnTo>
                <a:lnTo>
                  <a:pt x="196" y="21"/>
                </a:lnTo>
                <a:lnTo>
                  <a:pt x="200" y="20"/>
                </a:lnTo>
                <a:lnTo>
                  <a:pt x="220" y="25"/>
                </a:lnTo>
                <a:lnTo>
                  <a:pt x="236" y="35"/>
                </a:lnTo>
                <a:lnTo>
                  <a:pt x="246" y="51"/>
                </a:lnTo>
                <a:lnTo>
                  <a:pt x="250" y="71"/>
                </a:lnTo>
                <a:lnTo>
                  <a:pt x="246" y="89"/>
                </a:lnTo>
                <a:lnTo>
                  <a:pt x="236" y="106"/>
                </a:lnTo>
                <a:lnTo>
                  <a:pt x="220" y="116"/>
                </a:lnTo>
                <a:lnTo>
                  <a:pt x="200" y="121"/>
                </a:lnTo>
                <a:lnTo>
                  <a:pt x="191" y="119"/>
                </a:lnTo>
                <a:lnTo>
                  <a:pt x="183" y="118"/>
                </a:lnTo>
                <a:lnTo>
                  <a:pt x="176" y="114"/>
                </a:lnTo>
                <a:lnTo>
                  <a:pt x="155" y="134"/>
                </a:lnTo>
                <a:lnTo>
                  <a:pt x="128" y="148"/>
                </a:lnTo>
                <a:lnTo>
                  <a:pt x="98" y="153"/>
                </a:lnTo>
                <a:lnTo>
                  <a:pt x="68" y="149"/>
                </a:lnTo>
                <a:lnTo>
                  <a:pt x="42" y="136"/>
                </a:lnTo>
                <a:lnTo>
                  <a:pt x="22" y="116"/>
                </a:lnTo>
                <a:lnTo>
                  <a:pt x="7" y="91"/>
                </a:lnTo>
                <a:lnTo>
                  <a:pt x="0" y="63"/>
                </a:lnTo>
                <a:lnTo>
                  <a:pt x="0" y="63"/>
                </a:lnTo>
                <a:lnTo>
                  <a:pt x="0" y="13"/>
                </a:lnTo>
                <a:lnTo>
                  <a:pt x="0" y="8"/>
                </a:lnTo>
                <a:lnTo>
                  <a:pt x="3" y="5"/>
                </a:lnTo>
                <a:lnTo>
                  <a:pt x="7" y="1"/>
                </a:lnTo>
                <a:lnTo>
                  <a:pt x="13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EC42DF7-7415-D947-9780-872C34BD5420}"/>
              </a:ext>
            </a:extLst>
          </p:cNvPr>
          <p:cNvGrpSpPr/>
          <p:nvPr userDrawn="1"/>
        </p:nvGrpSpPr>
        <p:grpSpPr>
          <a:xfrm>
            <a:off x="910507" y="2131779"/>
            <a:ext cx="1251382" cy="1082782"/>
            <a:chOff x="1770295" y="373573"/>
            <a:chExt cx="7015897" cy="6070641"/>
          </a:xfrm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E528DD2-FDA2-7C40-896E-FE3BEE09F5BE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8D2DB01D-966C-4947-8D46-3CE8A4B1D3DD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84E12A0-F355-C24A-8ECE-07E92BD2768D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5C2D898-FB7C-A749-8FF6-17FCC8C6D9A8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9DFCE41-C9FC-A245-B4AF-EA2027DB70C0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53F159AE-EC4B-F14C-BAF0-EDCAE00F8F6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78470" y="2480535"/>
            <a:ext cx="1257667" cy="100169"/>
          </a:xfrm>
          <a:prstGeom prst="rect">
            <a:avLst/>
          </a:prstGeom>
          <a:solidFill>
            <a:schemeClr val="accent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D0BF33-7400-DB4C-9D42-6E41360DDD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2288" y="2784968"/>
            <a:ext cx="1304925" cy="1303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goes here</a:t>
            </a:r>
          </a:p>
        </p:txBody>
      </p:sp>
    </p:spTree>
    <p:extLst>
      <p:ext uri="{BB962C8B-B14F-4D97-AF65-F5344CB8AC3E}">
        <p14:creationId xmlns:p14="http://schemas.microsoft.com/office/powerpoint/2010/main" val="696994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FCCBBE3-3D9B-374B-B01A-9C52139E34D5}"/>
              </a:ext>
            </a:extLst>
          </p:cNvPr>
          <p:cNvSpPr/>
          <p:nvPr userDrawn="1"/>
        </p:nvSpPr>
        <p:spPr>
          <a:xfrm flipH="1">
            <a:off x="1695706" y="1008516"/>
            <a:ext cx="7453290" cy="4134984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6775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8899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E161CDA-DAAA-D749-85F9-F7BF3F555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466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02675C5-9B1E-F144-81BB-12AED0F5A3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590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08B3E1B-2994-9545-9155-351B56C10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0157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27E24D5-76E8-DB4A-AB29-9E8C75A90B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2281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2783E03-03A8-5441-8957-706EBCF25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633563-0303-DB47-B38C-308D58EAA463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094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C3AE5AA-D9EE-BA46-8993-14A2CAD6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3523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F76B708-BE75-3C45-BF04-AF0DB003A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23523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D78F1B2-3091-4643-816A-0893D4A88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388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254852-770F-6344-8AE9-ECCE8723A7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EAFF01E-D116-2D4B-A138-423B93DED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0332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4CD3268-A7B5-E244-A701-4860259553B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0333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1C27DBD-1E7D-2344-8DD9-C6891D3EF7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332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8AF68C56-88D4-E24A-8A3F-0E8AE21A09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30471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E22CA3-A90A-E547-BFD8-1DF5B7E089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0471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ACD5FB6-0334-E644-8B0F-F06177E2918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430472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CCF06C2-7BB4-E44C-B0F8-9C88425265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490333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3BE367E-1AA9-F847-9966-A8E4FCCA293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430472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BE04436D-AB7E-734D-B7B1-BAEA1C7A7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FE2ED-D8E1-8E4A-9380-F383164F49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113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AB3F5F-3541-CA48-AE7D-92F7054CCE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4559" y="3613165"/>
            <a:ext cx="6520269" cy="258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DB0C09-0C28-C841-A0AD-A97854F0E51C}"/>
              </a:ext>
            </a:extLst>
          </p:cNvPr>
          <p:cNvSpPr/>
          <p:nvPr userDrawn="1"/>
        </p:nvSpPr>
        <p:spPr>
          <a:xfrm>
            <a:off x="6307396" y="3253300"/>
            <a:ext cx="943796" cy="9437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DE30FD-9989-0B49-BFC4-A4C35CEFACE0}"/>
              </a:ext>
            </a:extLst>
          </p:cNvPr>
          <p:cNvSpPr/>
          <p:nvPr userDrawn="1"/>
        </p:nvSpPr>
        <p:spPr>
          <a:xfrm>
            <a:off x="3679058" y="0"/>
            <a:ext cx="5464942" cy="3238135"/>
          </a:xfrm>
          <a:custGeom>
            <a:avLst/>
            <a:gdLst>
              <a:gd name="connsiteX0" fmla="*/ 0 w 5464942"/>
              <a:gd name="connsiteY0" fmla="*/ 0 h 3238135"/>
              <a:gd name="connsiteX1" fmla="*/ 5464942 w 5464942"/>
              <a:gd name="connsiteY1" fmla="*/ 0 h 3238135"/>
              <a:gd name="connsiteX2" fmla="*/ 5464942 w 5464942"/>
              <a:gd name="connsiteY2" fmla="*/ 3238135 h 3238135"/>
              <a:gd name="connsiteX3" fmla="*/ 5369654 w 5464942"/>
              <a:gd name="connsiteY3" fmla="*/ 3184493 h 3238135"/>
              <a:gd name="connsiteX4" fmla="*/ 4587538 w 5464942"/>
              <a:gd name="connsiteY4" fmla="*/ 2363791 h 3238135"/>
              <a:gd name="connsiteX5" fmla="*/ 4496594 w 5464942"/>
              <a:gd name="connsiteY5" fmla="*/ 2175004 h 3238135"/>
              <a:gd name="connsiteX6" fmla="*/ 4440049 w 5464942"/>
              <a:gd name="connsiteY6" fmla="*/ 2033138 h 3238135"/>
              <a:gd name="connsiteX7" fmla="*/ 2863771 w 5464942"/>
              <a:gd name="connsiteY7" fmla="*/ 988311 h 3238135"/>
              <a:gd name="connsiteX8" fmla="*/ 2519002 w 5464942"/>
              <a:gd name="connsiteY8" fmla="*/ 1023066 h 3238135"/>
              <a:gd name="connsiteX9" fmla="*/ 2509657 w 5464942"/>
              <a:gd name="connsiteY9" fmla="*/ 1025469 h 3238135"/>
              <a:gd name="connsiteX10" fmla="*/ 2509370 w 5464942"/>
              <a:gd name="connsiteY10" fmla="*/ 1024873 h 3238135"/>
              <a:gd name="connsiteX11" fmla="*/ 2330208 w 5464942"/>
              <a:gd name="connsiteY11" fmla="*/ 1070940 h 3238135"/>
              <a:gd name="connsiteX12" fmla="*/ 1893298 w 5464942"/>
              <a:gd name="connsiteY12" fmla="*/ 1114985 h 3238135"/>
              <a:gd name="connsiteX13" fmla="*/ 39239 w 5464942"/>
              <a:gd name="connsiteY13" fmla="*/ 71212 h 323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64942" h="3238135">
                <a:moveTo>
                  <a:pt x="0" y="0"/>
                </a:moveTo>
                <a:lnTo>
                  <a:pt x="5464942" y="0"/>
                </a:lnTo>
                <a:lnTo>
                  <a:pt x="5464942" y="3238135"/>
                </a:lnTo>
                <a:lnTo>
                  <a:pt x="5369654" y="3184493"/>
                </a:lnTo>
                <a:cubicBezTo>
                  <a:pt x="5041872" y="2985327"/>
                  <a:pt x="4771094" y="2701688"/>
                  <a:pt x="4587538" y="2363791"/>
                </a:cubicBezTo>
                <a:lnTo>
                  <a:pt x="4496594" y="2175004"/>
                </a:lnTo>
                <a:lnTo>
                  <a:pt x="4440049" y="2033138"/>
                </a:lnTo>
                <a:cubicBezTo>
                  <a:pt x="4180349" y="1419137"/>
                  <a:pt x="3572372" y="988311"/>
                  <a:pt x="2863771" y="988311"/>
                </a:cubicBezTo>
                <a:cubicBezTo>
                  <a:pt x="2745671" y="988311"/>
                  <a:pt x="2630365" y="1000278"/>
                  <a:pt x="2519002" y="1023066"/>
                </a:cubicBezTo>
                <a:lnTo>
                  <a:pt x="2509657" y="1025469"/>
                </a:lnTo>
                <a:lnTo>
                  <a:pt x="2509370" y="1024873"/>
                </a:lnTo>
                <a:lnTo>
                  <a:pt x="2330208" y="1070940"/>
                </a:lnTo>
                <a:cubicBezTo>
                  <a:pt x="2189082" y="1099819"/>
                  <a:pt x="2042961" y="1114985"/>
                  <a:pt x="1893298" y="1114985"/>
                </a:cubicBezTo>
                <a:cubicBezTo>
                  <a:pt x="1107566" y="1114985"/>
                  <a:pt x="419464" y="696978"/>
                  <a:pt x="39239" y="71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D0150E-8967-6646-A1CF-3FB39AE542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560" y="1744024"/>
            <a:ext cx="6520269" cy="1754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6000"/>
            </a:lvl2pPr>
            <a:lvl3pPr marL="685800" indent="0">
              <a:buNone/>
              <a:defRPr sz="6000"/>
            </a:lvl3pPr>
            <a:lvl4pPr marL="1028700" indent="0">
              <a:buNone/>
              <a:defRPr sz="6000"/>
            </a:lvl4pPr>
            <a:lvl5pPr marL="1371600" indent="0">
              <a:buNone/>
              <a:defRPr sz="6000"/>
            </a:lvl5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AE6DBE-627B-EA48-90EF-D5620E2CA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FB1651-E96E-9944-BD4D-50916B1FAEF1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130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6A2C65C-1328-664F-952C-D5AC06196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1A25423-503F-7E45-B4B7-4270852B4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4217D-BCA5-174E-9ADF-A503236AE95D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057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6A5F0A-08C4-6E4B-B7C3-5ABFC9276EDF}"/>
              </a:ext>
            </a:extLst>
          </p:cNvPr>
          <p:cNvSpPr/>
          <p:nvPr/>
        </p:nvSpPr>
        <p:spPr>
          <a:xfrm>
            <a:off x="842534" y="438150"/>
            <a:ext cx="3037154" cy="4267200"/>
          </a:xfrm>
          <a:prstGeom prst="roundRect">
            <a:avLst>
              <a:gd name="adj" fmla="val 5167"/>
            </a:avLst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2061837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61BB32B-AA73-5C4D-98DA-2CE87F10F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1417" y="612775"/>
            <a:ext cx="2719388" cy="3629025"/>
          </a:xfrm>
          <a:prstGeom prst="rect">
            <a:avLst/>
          </a:prstGeom>
          <a:gradFill>
            <a:gsLst>
              <a:gs pos="0">
                <a:schemeClr val="accent4"/>
              </a:gs>
              <a:gs pos="84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E3B917-9E0E-1F43-AC4B-3178A7A3B6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417" y="612775"/>
            <a:ext cx="2719387" cy="3629025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85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398171-ABEB-A945-B819-A6088B089F41}"/>
              </a:ext>
            </a:extLst>
          </p:cNvPr>
          <p:cNvSpPr/>
          <p:nvPr userDrawn="1"/>
        </p:nvSpPr>
        <p:spPr>
          <a:xfrm>
            <a:off x="2247218" y="4340892"/>
            <a:ext cx="227786" cy="227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8ACD51-0B2B-6A4E-B78D-B3DC42C18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065" y="467996"/>
            <a:ext cx="2976623" cy="4235486"/>
          </a:xfrm>
          <a:custGeom>
            <a:avLst/>
            <a:gdLst>
              <a:gd name="connsiteX0" fmla="*/ 2906753 w 2976623"/>
              <a:gd name="connsiteY0" fmla="*/ 0 h 4235486"/>
              <a:gd name="connsiteX1" fmla="*/ 2930659 w 2976623"/>
              <a:gd name="connsiteY1" fmla="*/ 16118 h 4235486"/>
              <a:gd name="connsiteX2" fmla="*/ 2976623 w 2976623"/>
              <a:gd name="connsiteY2" fmla="*/ 127084 h 4235486"/>
              <a:gd name="connsiteX3" fmla="*/ 2976623 w 2976623"/>
              <a:gd name="connsiteY3" fmla="*/ 4080424 h 4235486"/>
              <a:gd name="connsiteX4" fmla="*/ 2880777 w 2976623"/>
              <a:gd name="connsiteY4" fmla="*/ 4225022 h 4235486"/>
              <a:gd name="connsiteX5" fmla="*/ 2828946 w 2976623"/>
              <a:gd name="connsiteY5" fmla="*/ 4235486 h 4235486"/>
              <a:gd name="connsiteX6" fmla="*/ 87146 w 2976623"/>
              <a:gd name="connsiteY6" fmla="*/ 4235486 h 4235486"/>
              <a:gd name="connsiteX7" fmla="*/ 35315 w 2976623"/>
              <a:gd name="connsiteY7" fmla="*/ 4225022 h 4235486"/>
              <a:gd name="connsiteX8" fmla="*/ 0 w 2976623"/>
              <a:gd name="connsiteY8" fmla="*/ 4201212 h 423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623" h="4235486">
                <a:moveTo>
                  <a:pt x="2906753" y="0"/>
                </a:moveTo>
                <a:lnTo>
                  <a:pt x="2930659" y="16118"/>
                </a:lnTo>
                <a:cubicBezTo>
                  <a:pt x="2959058" y="44517"/>
                  <a:pt x="2976623" y="83749"/>
                  <a:pt x="2976623" y="127084"/>
                </a:cubicBezTo>
                <a:lnTo>
                  <a:pt x="2976623" y="4080424"/>
                </a:lnTo>
                <a:cubicBezTo>
                  <a:pt x="2976623" y="4145427"/>
                  <a:pt x="2937102" y="4201199"/>
                  <a:pt x="2880777" y="4225022"/>
                </a:cubicBezTo>
                <a:lnTo>
                  <a:pt x="2828946" y="4235486"/>
                </a:lnTo>
                <a:lnTo>
                  <a:pt x="87146" y="4235486"/>
                </a:lnTo>
                <a:lnTo>
                  <a:pt x="35315" y="4225022"/>
                </a:lnTo>
                <a:lnTo>
                  <a:pt x="0" y="4201212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1347814-422B-E74B-8F0B-5FD32B1D27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D7C5EEA0-658C-9145-997B-216F83376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C10D80-F77F-434B-82B0-FF6BB3E8907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92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7DED87C-14A8-C542-A8A9-E22D85B741A4}"/>
              </a:ext>
            </a:extLst>
          </p:cNvPr>
          <p:cNvSpPr/>
          <p:nvPr userDrawn="1"/>
        </p:nvSpPr>
        <p:spPr>
          <a:xfrm>
            <a:off x="2941320" y="329104"/>
            <a:ext cx="6202680" cy="4814396"/>
          </a:xfrm>
          <a:custGeom>
            <a:avLst/>
            <a:gdLst>
              <a:gd name="connsiteX0" fmla="*/ 2497723 w 6202680"/>
              <a:gd name="connsiteY0" fmla="*/ 0 h 4814396"/>
              <a:gd name="connsiteX1" fmla="*/ 4425087 w 6202680"/>
              <a:gd name="connsiteY1" fmla="*/ 908939 h 4814396"/>
              <a:gd name="connsiteX2" fmla="*/ 4427311 w 6202680"/>
              <a:gd name="connsiteY2" fmla="*/ 911912 h 4814396"/>
              <a:gd name="connsiteX3" fmla="*/ 4429886 w 6202680"/>
              <a:gd name="connsiteY3" fmla="*/ 910971 h 4814396"/>
              <a:gd name="connsiteX4" fmla="*/ 4532157 w 6202680"/>
              <a:gd name="connsiteY4" fmla="*/ 1023496 h 4814396"/>
              <a:gd name="connsiteX5" fmla="*/ 6042935 w 6202680"/>
              <a:gd name="connsiteY5" fmla="*/ 1742167 h 4814396"/>
              <a:gd name="connsiteX6" fmla="*/ 6202680 w 6202680"/>
              <a:gd name="connsiteY6" fmla="*/ 1750233 h 4814396"/>
              <a:gd name="connsiteX7" fmla="*/ 6202680 w 6202680"/>
              <a:gd name="connsiteY7" fmla="*/ 4814396 h 4814396"/>
              <a:gd name="connsiteX8" fmla="*/ 3441361 w 6202680"/>
              <a:gd name="connsiteY8" fmla="*/ 4814396 h 4814396"/>
              <a:gd name="connsiteX9" fmla="*/ 3440684 w 6202680"/>
              <a:gd name="connsiteY9" fmla="*/ 4813660 h 4814396"/>
              <a:gd name="connsiteX10" fmla="*/ 3438462 w 6202680"/>
              <a:gd name="connsiteY10" fmla="*/ 4810687 h 4814396"/>
              <a:gd name="connsiteX11" fmla="*/ 3428328 w 6202680"/>
              <a:gd name="connsiteY11" fmla="*/ 4814396 h 4814396"/>
              <a:gd name="connsiteX12" fmla="*/ 1567120 w 6202680"/>
              <a:gd name="connsiteY12" fmla="*/ 4814396 h 4814396"/>
              <a:gd name="connsiteX13" fmla="*/ 1525497 w 6202680"/>
              <a:gd name="connsiteY13" fmla="*/ 4799162 h 4814396"/>
              <a:gd name="connsiteX14" fmla="*/ 0 w 6202680"/>
              <a:gd name="connsiteY14" fmla="*/ 2497723 h 4814396"/>
              <a:gd name="connsiteX15" fmla="*/ 2497723 w 6202680"/>
              <a:gd name="connsiteY15" fmla="*/ 0 h 481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02680" h="4814396">
                <a:moveTo>
                  <a:pt x="2497723" y="0"/>
                </a:moveTo>
                <a:cubicBezTo>
                  <a:pt x="3273666" y="0"/>
                  <a:pt x="3966968" y="353828"/>
                  <a:pt x="4425087" y="908939"/>
                </a:cubicBezTo>
                <a:lnTo>
                  <a:pt x="4427311" y="911912"/>
                </a:lnTo>
                <a:lnTo>
                  <a:pt x="4429886" y="910971"/>
                </a:lnTo>
                <a:lnTo>
                  <a:pt x="4532157" y="1023496"/>
                </a:lnTo>
                <a:cubicBezTo>
                  <a:pt x="4927656" y="1418996"/>
                  <a:pt x="5455173" y="1682476"/>
                  <a:pt x="6042935" y="1742167"/>
                </a:cubicBezTo>
                <a:lnTo>
                  <a:pt x="6202680" y="1750233"/>
                </a:lnTo>
                <a:lnTo>
                  <a:pt x="6202680" y="4814396"/>
                </a:lnTo>
                <a:lnTo>
                  <a:pt x="3441361" y="4814396"/>
                </a:lnTo>
                <a:lnTo>
                  <a:pt x="3440684" y="4813660"/>
                </a:lnTo>
                <a:lnTo>
                  <a:pt x="3438462" y="4810687"/>
                </a:lnTo>
                <a:lnTo>
                  <a:pt x="3428328" y="4814396"/>
                </a:lnTo>
                <a:lnTo>
                  <a:pt x="1567120" y="4814396"/>
                </a:lnTo>
                <a:lnTo>
                  <a:pt x="1525497" y="4799162"/>
                </a:lnTo>
                <a:cubicBezTo>
                  <a:pt x="629026" y="4419987"/>
                  <a:pt x="0" y="3532313"/>
                  <a:pt x="0" y="2497723"/>
                </a:cubicBezTo>
                <a:cubicBezTo>
                  <a:pt x="0" y="1118269"/>
                  <a:pt x="1118269" y="0"/>
                  <a:pt x="2497723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854" y="1304856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854" y="2407095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6FF9CE5-38F4-0A4B-93CB-04DA7321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2324B1-93AE-1940-81D3-972E65653344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89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6FE67C2-3B5C-3C42-8A8D-54336841503B}"/>
              </a:ext>
            </a:extLst>
          </p:cNvPr>
          <p:cNvSpPr/>
          <p:nvPr userDrawn="1"/>
        </p:nvSpPr>
        <p:spPr>
          <a:xfrm>
            <a:off x="0" y="542540"/>
            <a:ext cx="8293210" cy="4600960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123946C-C0C6-C34E-8552-5103A76C95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937" y="600595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875F993-0C01-884C-A089-663CDD78B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0766" y="1312913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BEF70AF-6058-A84B-91C4-BC8BDD9F2B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4757" y="3079554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CC5119B5-8212-7144-B398-0A51DE4B8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7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EAAF-9847-D94A-AF9D-263513B9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580BA-E8A7-DC43-860C-DF923DDA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B948E-0B90-FD43-8BBF-5EB0FCCF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3D5A2-DF26-8049-A2C3-5509D109A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5D1B0-3066-414D-BDBD-A88D8B47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9B548C-FD02-AC4D-93E7-6D7CDC3EC30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912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679BCE-BC11-764F-92A2-A982332603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99646" y="0"/>
            <a:ext cx="5244353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F57E771-BD5B-974D-BA37-3B773CDF62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5760000" tIns="3960000" rIns="720000" bIns="3600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2E8D98-5F5D-7241-90FE-8259813F0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7321923" cy="5143500"/>
          </a:xfrm>
          <a:custGeom>
            <a:avLst/>
            <a:gdLst>
              <a:gd name="connsiteX0" fmla="*/ 0 w 7321923"/>
              <a:gd name="connsiteY0" fmla="*/ 0 h 5143500"/>
              <a:gd name="connsiteX1" fmla="*/ 729706 w 7321923"/>
              <a:gd name="connsiteY1" fmla="*/ 0 h 5143500"/>
              <a:gd name="connsiteX2" fmla="*/ 3419909 w 7321923"/>
              <a:gd name="connsiteY2" fmla="*/ 0 h 5143500"/>
              <a:gd name="connsiteX3" fmla="*/ 7321923 w 7321923"/>
              <a:gd name="connsiteY3" fmla="*/ 0 h 5143500"/>
              <a:gd name="connsiteX4" fmla="*/ 7132944 w 7321923"/>
              <a:gd name="connsiteY4" fmla="*/ 48591 h 5143500"/>
              <a:gd name="connsiteX5" fmla="*/ 4931177 w 7321923"/>
              <a:gd name="connsiteY5" fmla="*/ 2740703 h 5143500"/>
              <a:gd name="connsiteX6" fmla="*/ 4919818 w 7321923"/>
              <a:gd name="connsiteY6" fmla="*/ 2965636 h 5143500"/>
              <a:gd name="connsiteX7" fmla="*/ 4916705 w 7321923"/>
              <a:gd name="connsiteY7" fmla="*/ 2966437 h 5143500"/>
              <a:gd name="connsiteX8" fmla="*/ 4917576 w 7321923"/>
              <a:gd name="connsiteY8" fmla="*/ 2983694 h 5143500"/>
              <a:gd name="connsiteX9" fmla="*/ 4034115 w 7321923"/>
              <a:gd name="connsiteY9" fmla="*/ 5116559 h 5143500"/>
              <a:gd name="connsiteX10" fmla="*/ 4004472 w 7321923"/>
              <a:gd name="connsiteY10" fmla="*/ 5143500 h 5143500"/>
              <a:gd name="connsiteX11" fmla="*/ 0 w 7321923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21923" h="5143500">
                <a:moveTo>
                  <a:pt x="0" y="0"/>
                </a:moveTo>
                <a:lnTo>
                  <a:pt x="729706" y="0"/>
                </a:lnTo>
                <a:lnTo>
                  <a:pt x="3419909" y="0"/>
                </a:lnTo>
                <a:lnTo>
                  <a:pt x="7321923" y="0"/>
                </a:lnTo>
                <a:lnTo>
                  <a:pt x="7132944" y="48591"/>
                </a:lnTo>
                <a:cubicBezTo>
                  <a:pt x="5946758" y="417533"/>
                  <a:pt x="5060505" y="1467234"/>
                  <a:pt x="4931177" y="2740703"/>
                </a:cubicBezTo>
                <a:lnTo>
                  <a:pt x="4919818" y="2965636"/>
                </a:lnTo>
                <a:lnTo>
                  <a:pt x="4916705" y="2966437"/>
                </a:lnTo>
                <a:lnTo>
                  <a:pt x="4917576" y="2983694"/>
                </a:lnTo>
                <a:cubicBezTo>
                  <a:pt x="4917576" y="3816630"/>
                  <a:pt x="4579962" y="4570712"/>
                  <a:pt x="4034115" y="5116559"/>
                </a:cubicBezTo>
                <a:lnTo>
                  <a:pt x="4004472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wrap="square" lIns="720000" tIns="1620000" rIns="3168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>
              <a:defRPr sz="2800">
                <a:solidFill>
                  <a:schemeClr val="tx2"/>
                </a:solidFill>
                <a:latin typeface="+mj-lt"/>
              </a:defRPr>
            </a:lvl2pPr>
            <a:lvl3pPr>
              <a:defRPr sz="2800">
                <a:solidFill>
                  <a:schemeClr val="tx2"/>
                </a:solidFill>
                <a:latin typeface="+mj-lt"/>
              </a:defRPr>
            </a:lvl3pPr>
            <a:lvl4pPr>
              <a:defRPr sz="2800">
                <a:solidFill>
                  <a:schemeClr val="tx2"/>
                </a:solidFill>
                <a:latin typeface="+mj-lt"/>
              </a:defRPr>
            </a:lvl4pPr>
            <a:lvl5pPr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1C1A57-7423-3B41-91BA-889D279C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8442"/>
            <a:ext cx="34659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137F773-E566-B140-AE6D-8FF5B62A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6687"/>
            <a:ext cx="34659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3874F07-34F1-8A44-A957-E2C672A67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654345-7483-AC43-B01F-55A8E53F3E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752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B0265C-0134-BE45-BA23-8338C48E6D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875078 w 3538582"/>
              <a:gd name="connsiteY0" fmla="*/ 352880 h 4356160"/>
              <a:gd name="connsiteX1" fmla="*/ 3109727 w 3538582"/>
              <a:gd name="connsiteY1" fmla="*/ 451818 h 4356160"/>
              <a:gd name="connsiteX2" fmla="*/ 3213312 w 3538582"/>
              <a:gd name="connsiteY2" fmla="*/ 866264 h 4356160"/>
              <a:gd name="connsiteX3" fmla="*/ 2786922 w 3538582"/>
              <a:gd name="connsiteY3" fmla="*/ 840056 h 4356160"/>
              <a:gd name="connsiteX4" fmla="*/ 2683337 w 3538582"/>
              <a:gd name="connsiteY4" fmla="*/ 425610 h 4356160"/>
              <a:gd name="connsiteX5" fmla="*/ 2875078 w 3538582"/>
              <a:gd name="connsiteY5" fmla="*/ 352880 h 4356160"/>
              <a:gd name="connsiteX6" fmla="*/ 1607903 w 3538582"/>
              <a:gd name="connsiteY6" fmla="*/ 0 h 4356160"/>
              <a:gd name="connsiteX7" fmla="*/ 1675328 w 3538582"/>
              <a:gd name="connsiteY7" fmla="*/ 4500 h 4356160"/>
              <a:gd name="connsiteX8" fmla="*/ 1742300 w 3538582"/>
              <a:gd name="connsiteY8" fmla="*/ 15225 h 4356160"/>
              <a:gd name="connsiteX9" fmla="*/ 1808815 w 3538582"/>
              <a:gd name="connsiteY9" fmla="*/ 32174 h 4356160"/>
              <a:gd name="connsiteX10" fmla="*/ 1871750 w 3538582"/>
              <a:gd name="connsiteY10" fmla="*/ 53824 h 4356160"/>
              <a:gd name="connsiteX11" fmla="*/ 1941522 w 3538582"/>
              <a:gd name="connsiteY11" fmla="*/ 85253 h 4356160"/>
              <a:gd name="connsiteX12" fmla="*/ 2008221 w 3538582"/>
              <a:gd name="connsiteY12" fmla="*/ 120341 h 4356160"/>
              <a:gd name="connsiteX13" fmla="*/ 2068240 w 3538582"/>
              <a:gd name="connsiteY13" fmla="*/ 161198 h 4356160"/>
              <a:gd name="connsiteX14" fmla="*/ 2126229 w 3538582"/>
              <a:gd name="connsiteY14" fmla="*/ 206222 h 4356160"/>
              <a:gd name="connsiteX15" fmla="*/ 2179088 w 3538582"/>
              <a:gd name="connsiteY15" fmla="*/ 256482 h 4356160"/>
              <a:gd name="connsiteX16" fmla="*/ 2227324 w 3538582"/>
              <a:gd name="connsiteY16" fmla="*/ 310934 h 4356160"/>
              <a:gd name="connsiteX17" fmla="*/ 2270938 w 3538582"/>
              <a:gd name="connsiteY17" fmla="*/ 369579 h 4356160"/>
              <a:gd name="connsiteX18" fmla="*/ 2308379 w 3538582"/>
              <a:gd name="connsiteY18" fmla="*/ 432953 h 4356160"/>
              <a:gd name="connsiteX19" fmla="*/ 2344298 w 3538582"/>
              <a:gd name="connsiteY19" fmla="*/ 499451 h 4356160"/>
              <a:gd name="connsiteX20" fmla="*/ 2373003 w 3538582"/>
              <a:gd name="connsiteY20" fmla="*/ 570169 h 4356160"/>
              <a:gd name="connsiteX21" fmla="*/ 2387369 w 3538582"/>
              <a:gd name="connsiteY21" fmla="*/ 606823 h 4356160"/>
              <a:gd name="connsiteX22" fmla="*/ 2424084 w 3538582"/>
              <a:gd name="connsiteY22" fmla="*/ 700784 h 4356160"/>
              <a:gd name="connsiteX23" fmla="*/ 2488279 w 3538582"/>
              <a:gd name="connsiteY23" fmla="*/ 846816 h 4356160"/>
              <a:gd name="connsiteX24" fmla="*/ 2559713 w 3538582"/>
              <a:gd name="connsiteY24" fmla="*/ 991221 h 4356160"/>
              <a:gd name="connsiteX25" fmla="*/ 2635288 w 3538582"/>
              <a:gd name="connsiteY25" fmla="*/ 1135064 h 4356160"/>
              <a:gd name="connsiteX26" fmla="*/ 2716019 w 3538582"/>
              <a:gd name="connsiteY26" fmla="*/ 1276264 h 4356160"/>
              <a:gd name="connsiteX27" fmla="*/ 2799317 w 3538582"/>
              <a:gd name="connsiteY27" fmla="*/ 1414845 h 4356160"/>
              <a:gd name="connsiteX28" fmla="*/ 2885152 w 3538582"/>
              <a:gd name="connsiteY28" fmla="*/ 1548219 h 4356160"/>
              <a:gd name="connsiteX29" fmla="*/ 2953601 w 3538582"/>
              <a:gd name="connsiteY29" fmla="*/ 1653779 h 4356160"/>
              <a:gd name="connsiteX30" fmla="*/ 3020475 w 3538582"/>
              <a:gd name="connsiteY30" fmla="*/ 1757283 h 4356160"/>
              <a:gd name="connsiteX31" fmla="*/ 3087374 w 3538582"/>
              <a:gd name="connsiteY31" fmla="*/ 1863378 h 4356160"/>
              <a:gd name="connsiteX32" fmla="*/ 3151683 w 3538582"/>
              <a:gd name="connsiteY32" fmla="*/ 1969498 h 4356160"/>
              <a:gd name="connsiteX33" fmla="*/ 3212385 w 3538582"/>
              <a:gd name="connsiteY33" fmla="*/ 2077729 h 4356160"/>
              <a:gd name="connsiteX34" fmla="*/ 3270496 w 3538582"/>
              <a:gd name="connsiteY34" fmla="*/ 2185986 h 4356160"/>
              <a:gd name="connsiteX35" fmla="*/ 3325026 w 3538582"/>
              <a:gd name="connsiteY35" fmla="*/ 2298944 h 4356160"/>
              <a:gd name="connsiteX36" fmla="*/ 3374374 w 3538582"/>
              <a:gd name="connsiteY36" fmla="*/ 2411954 h 4356160"/>
              <a:gd name="connsiteX37" fmla="*/ 3409513 w 3538582"/>
              <a:gd name="connsiteY37" fmla="*/ 2503857 h 4356160"/>
              <a:gd name="connsiteX38" fmla="*/ 3441019 w 3538582"/>
              <a:gd name="connsiteY38" fmla="*/ 2595279 h 4356160"/>
              <a:gd name="connsiteX39" fmla="*/ 3469453 w 3538582"/>
              <a:gd name="connsiteY39" fmla="*/ 2690362 h 4356160"/>
              <a:gd name="connsiteX40" fmla="*/ 3492703 w 3538582"/>
              <a:gd name="connsiteY40" fmla="*/ 2785494 h 4356160"/>
              <a:gd name="connsiteX41" fmla="*/ 3510771 w 3538582"/>
              <a:gd name="connsiteY41" fmla="*/ 2880681 h 4356160"/>
              <a:gd name="connsiteX42" fmla="*/ 3525741 w 3538582"/>
              <a:gd name="connsiteY42" fmla="*/ 2976936 h 4356160"/>
              <a:gd name="connsiteX43" fmla="*/ 3533978 w 3538582"/>
              <a:gd name="connsiteY43" fmla="*/ 3073777 h 4356160"/>
              <a:gd name="connsiteX44" fmla="*/ 3538582 w 3538582"/>
              <a:gd name="connsiteY44" fmla="*/ 3170136 h 4356160"/>
              <a:gd name="connsiteX45" fmla="*/ 3535412 w 3538582"/>
              <a:gd name="connsiteY45" fmla="*/ 3266574 h 4356160"/>
              <a:gd name="connsiteX46" fmla="*/ 3526018 w 3538582"/>
              <a:gd name="connsiteY46" fmla="*/ 3362557 h 4356160"/>
              <a:gd name="connsiteX47" fmla="*/ 3509892 w 3538582"/>
              <a:gd name="connsiteY47" fmla="*/ 3459126 h 4356160"/>
              <a:gd name="connsiteX48" fmla="*/ 3493022 w 3538582"/>
              <a:gd name="connsiteY48" fmla="*/ 3533415 h 4356160"/>
              <a:gd name="connsiteX49" fmla="*/ 3472518 w 3538582"/>
              <a:gd name="connsiteY49" fmla="*/ 3607223 h 4356160"/>
              <a:gd name="connsiteX50" fmla="*/ 3445256 w 3538582"/>
              <a:gd name="connsiteY50" fmla="*/ 3679026 h 4356160"/>
              <a:gd name="connsiteX51" fmla="*/ 3414362 w 3538582"/>
              <a:gd name="connsiteY51" fmla="*/ 3750347 h 4356160"/>
              <a:gd name="connsiteX52" fmla="*/ 3379808 w 3538582"/>
              <a:gd name="connsiteY52" fmla="*/ 3818596 h 4356160"/>
              <a:gd name="connsiteX53" fmla="*/ 3340045 w 3538582"/>
              <a:gd name="connsiteY53" fmla="*/ 3884305 h 4356160"/>
              <a:gd name="connsiteX54" fmla="*/ 3296115 w 3538582"/>
              <a:gd name="connsiteY54" fmla="*/ 3947985 h 4356160"/>
              <a:gd name="connsiteX55" fmla="*/ 3250076 w 3538582"/>
              <a:gd name="connsiteY55" fmla="*/ 4008058 h 4356160"/>
              <a:gd name="connsiteX56" fmla="*/ 3198293 w 3538582"/>
              <a:gd name="connsiteY56" fmla="*/ 4064041 h 4356160"/>
              <a:gd name="connsiteX57" fmla="*/ 3143359 w 3538582"/>
              <a:gd name="connsiteY57" fmla="*/ 4115910 h 4356160"/>
              <a:gd name="connsiteX58" fmla="*/ 3085274 w 3538582"/>
              <a:gd name="connsiteY58" fmla="*/ 4163664 h 4356160"/>
              <a:gd name="connsiteX59" fmla="*/ 3021445 w 3538582"/>
              <a:gd name="connsiteY59" fmla="*/ 4207331 h 4356160"/>
              <a:gd name="connsiteX60" fmla="*/ 2957565 w 3538582"/>
              <a:gd name="connsiteY60" fmla="*/ 4245814 h 4356160"/>
              <a:gd name="connsiteX61" fmla="*/ 2887915 w 3538582"/>
              <a:gd name="connsiteY61" fmla="*/ 4277618 h 4356160"/>
              <a:gd name="connsiteX62" fmla="*/ 2818212 w 3538582"/>
              <a:gd name="connsiteY62" fmla="*/ 4304240 h 4356160"/>
              <a:gd name="connsiteX63" fmla="*/ 2746373 w 3538582"/>
              <a:gd name="connsiteY63" fmla="*/ 4324663 h 4356160"/>
              <a:gd name="connsiteX64" fmla="*/ 2674483 w 3538582"/>
              <a:gd name="connsiteY64" fmla="*/ 4339904 h 4356160"/>
              <a:gd name="connsiteX65" fmla="*/ 2600989 w 3538582"/>
              <a:gd name="connsiteY65" fmla="*/ 4350496 h 4356160"/>
              <a:gd name="connsiteX66" fmla="*/ 2525361 w 3538582"/>
              <a:gd name="connsiteY66" fmla="*/ 4354891 h 4356160"/>
              <a:gd name="connsiteX67" fmla="*/ 2451255 w 3538582"/>
              <a:gd name="connsiteY67" fmla="*/ 4356160 h 4356160"/>
              <a:gd name="connsiteX68" fmla="*/ 2375013 w 3538582"/>
              <a:gd name="connsiteY68" fmla="*/ 4351230 h 4356160"/>
              <a:gd name="connsiteX69" fmla="*/ 2301336 w 3538582"/>
              <a:gd name="connsiteY69" fmla="*/ 4343683 h 4356160"/>
              <a:gd name="connsiteX70" fmla="*/ 2227607 w 3538582"/>
              <a:gd name="connsiteY70" fmla="*/ 4330954 h 4356160"/>
              <a:gd name="connsiteX71" fmla="*/ 2154360 w 3538582"/>
              <a:gd name="connsiteY71" fmla="*/ 4314591 h 4356160"/>
              <a:gd name="connsiteX72" fmla="*/ 2051969 w 3538582"/>
              <a:gd name="connsiteY72" fmla="*/ 4286603 h 4356160"/>
              <a:gd name="connsiteX73" fmla="*/ 1950034 w 3538582"/>
              <a:gd name="connsiteY73" fmla="*/ 4252390 h 4356160"/>
              <a:gd name="connsiteX74" fmla="*/ 1852187 w 3538582"/>
              <a:gd name="connsiteY74" fmla="*/ 4212434 h 4356160"/>
              <a:gd name="connsiteX75" fmla="*/ 1753779 w 3538582"/>
              <a:gd name="connsiteY75" fmla="*/ 4168338 h 4356160"/>
              <a:gd name="connsiteX76" fmla="*/ 1658445 w 3538582"/>
              <a:gd name="connsiteY76" fmla="*/ 4120582 h 4356160"/>
              <a:gd name="connsiteX77" fmla="*/ 1564125 w 3538582"/>
              <a:gd name="connsiteY77" fmla="*/ 4070742 h 4356160"/>
              <a:gd name="connsiteX78" fmla="*/ 1469780 w 3538582"/>
              <a:gd name="connsiteY78" fmla="*/ 4018313 h 4356160"/>
              <a:gd name="connsiteX79" fmla="*/ 1363922 w 3538582"/>
              <a:gd name="connsiteY79" fmla="*/ 3955114 h 4356160"/>
              <a:gd name="connsiteX80" fmla="*/ 1256490 w 3538582"/>
              <a:gd name="connsiteY80" fmla="*/ 3889858 h 4356160"/>
              <a:gd name="connsiteX81" fmla="*/ 1153171 w 3538582"/>
              <a:gd name="connsiteY81" fmla="*/ 3821450 h 4356160"/>
              <a:gd name="connsiteX82" fmla="*/ 1049319 w 3538582"/>
              <a:gd name="connsiteY82" fmla="*/ 3751494 h 4356160"/>
              <a:gd name="connsiteX83" fmla="*/ 949581 w 3538582"/>
              <a:gd name="connsiteY83" fmla="*/ 3678385 h 4356160"/>
              <a:gd name="connsiteX84" fmla="*/ 850833 w 3538582"/>
              <a:gd name="connsiteY84" fmla="*/ 3600602 h 4356160"/>
              <a:gd name="connsiteX85" fmla="*/ 756732 w 3538582"/>
              <a:gd name="connsiteY85" fmla="*/ 3521216 h 4356160"/>
              <a:gd name="connsiteX86" fmla="*/ 665171 w 3538582"/>
              <a:gd name="connsiteY86" fmla="*/ 3436622 h 4356160"/>
              <a:gd name="connsiteX87" fmla="*/ 576683 w 3538582"/>
              <a:gd name="connsiteY87" fmla="*/ 3348369 h 4356160"/>
              <a:gd name="connsiteX88" fmla="*/ 493859 w 3538582"/>
              <a:gd name="connsiteY88" fmla="*/ 3256430 h 4356160"/>
              <a:gd name="connsiteX89" fmla="*/ 432483 w 3538582"/>
              <a:gd name="connsiteY89" fmla="*/ 3183970 h 4356160"/>
              <a:gd name="connsiteX90" fmla="*/ 374686 w 3538582"/>
              <a:gd name="connsiteY90" fmla="*/ 3106808 h 4356160"/>
              <a:gd name="connsiteX91" fmla="*/ 318948 w 3538582"/>
              <a:gd name="connsiteY91" fmla="*/ 3028071 h 4356160"/>
              <a:gd name="connsiteX92" fmla="*/ 267325 w 3538582"/>
              <a:gd name="connsiteY92" fmla="*/ 2946183 h 4356160"/>
              <a:gd name="connsiteX93" fmla="*/ 220349 w 3538582"/>
              <a:gd name="connsiteY93" fmla="*/ 2862692 h 4356160"/>
              <a:gd name="connsiteX94" fmla="*/ 175431 w 3538582"/>
              <a:gd name="connsiteY94" fmla="*/ 2777626 h 4356160"/>
              <a:gd name="connsiteX95" fmla="*/ 135670 w 3538582"/>
              <a:gd name="connsiteY95" fmla="*/ 2689915 h 4356160"/>
              <a:gd name="connsiteX96" fmla="*/ 101091 w 3538582"/>
              <a:gd name="connsiteY96" fmla="*/ 2602152 h 4356160"/>
              <a:gd name="connsiteX97" fmla="*/ 70626 w 3538582"/>
              <a:gd name="connsiteY97" fmla="*/ 2511238 h 4356160"/>
              <a:gd name="connsiteX98" fmla="*/ 45345 w 3538582"/>
              <a:gd name="connsiteY98" fmla="*/ 2420272 h 4356160"/>
              <a:gd name="connsiteX99" fmla="*/ 26261 w 3538582"/>
              <a:gd name="connsiteY99" fmla="*/ 2327169 h 4356160"/>
              <a:gd name="connsiteX100" fmla="*/ 11825 w 3538582"/>
              <a:gd name="connsiteY100" fmla="*/ 2232464 h 4356160"/>
              <a:gd name="connsiteX101" fmla="*/ 3081 w 3538582"/>
              <a:gd name="connsiteY101" fmla="*/ 2136665 h 4356160"/>
              <a:gd name="connsiteX102" fmla="*/ 0 w 3538582"/>
              <a:gd name="connsiteY102" fmla="*/ 2037180 h 4356160"/>
              <a:gd name="connsiteX103" fmla="*/ 5201 w 3538582"/>
              <a:gd name="connsiteY103" fmla="*/ 1936575 h 4356160"/>
              <a:gd name="connsiteX104" fmla="*/ 15610 w 3538582"/>
              <a:gd name="connsiteY104" fmla="*/ 1838509 h 4356160"/>
              <a:gd name="connsiteX105" fmla="*/ 31710 w 3538582"/>
              <a:gd name="connsiteY105" fmla="*/ 1739348 h 4356160"/>
              <a:gd name="connsiteX106" fmla="*/ 53020 w 3538582"/>
              <a:gd name="connsiteY106" fmla="*/ 1642727 h 4356160"/>
              <a:gd name="connsiteX107" fmla="*/ 78469 w 3538582"/>
              <a:gd name="connsiteY107" fmla="*/ 1545545 h 4356160"/>
              <a:gd name="connsiteX108" fmla="*/ 110677 w 3538582"/>
              <a:gd name="connsiteY108" fmla="*/ 1450368 h 4356160"/>
              <a:gd name="connsiteX109" fmla="*/ 146518 w 3538582"/>
              <a:gd name="connsiteY109" fmla="*/ 1355672 h 4356160"/>
              <a:gd name="connsiteX110" fmla="*/ 186018 w 3538582"/>
              <a:gd name="connsiteY110" fmla="*/ 1264049 h 4356160"/>
              <a:gd name="connsiteX111" fmla="*/ 229660 w 3538582"/>
              <a:gd name="connsiteY111" fmla="*/ 1171866 h 4356160"/>
              <a:gd name="connsiteX112" fmla="*/ 277468 w 3538582"/>
              <a:gd name="connsiteY112" fmla="*/ 1081714 h 4356160"/>
              <a:gd name="connsiteX113" fmla="*/ 327359 w 3538582"/>
              <a:gd name="connsiteY113" fmla="*/ 992577 h 4356160"/>
              <a:gd name="connsiteX114" fmla="*/ 380911 w 3538582"/>
              <a:gd name="connsiteY114" fmla="*/ 906514 h 4356160"/>
              <a:gd name="connsiteX115" fmla="*/ 436546 w 3538582"/>
              <a:gd name="connsiteY115" fmla="*/ 821466 h 4356160"/>
              <a:gd name="connsiteX116" fmla="*/ 495306 w 3538582"/>
              <a:gd name="connsiteY116" fmla="*/ 737941 h 4356160"/>
              <a:gd name="connsiteX117" fmla="*/ 555134 w 3538582"/>
              <a:gd name="connsiteY117" fmla="*/ 657515 h 4356160"/>
              <a:gd name="connsiteX118" fmla="*/ 611914 w 3538582"/>
              <a:gd name="connsiteY118" fmla="*/ 583339 h 4356160"/>
              <a:gd name="connsiteX119" fmla="*/ 670806 w 3538582"/>
              <a:gd name="connsiteY119" fmla="*/ 512771 h 4356160"/>
              <a:gd name="connsiteX120" fmla="*/ 731781 w 3538582"/>
              <a:gd name="connsiteY120" fmla="*/ 443218 h 4356160"/>
              <a:gd name="connsiteX121" fmla="*/ 795373 w 3538582"/>
              <a:gd name="connsiteY121" fmla="*/ 376230 h 4356160"/>
              <a:gd name="connsiteX122" fmla="*/ 862625 w 3538582"/>
              <a:gd name="connsiteY122" fmla="*/ 312315 h 4356160"/>
              <a:gd name="connsiteX123" fmla="*/ 931477 w 3538582"/>
              <a:gd name="connsiteY123" fmla="*/ 253048 h 4356160"/>
              <a:gd name="connsiteX124" fmla="*/ 1006074 w 3538582"/>
              <a:gd name="connsiteY124" fmla="*/ 197871 h 4356160"/>
              <a:gd name="connsiteX125" fmla="*/ 1065280 w 3538582"/>
              <a:gd name="connsiteY125" fmla="*/ 158398 h 4356160"/>
              <a:gd name="connsiteX126" fmla="*/ 1128653 w 3538582"/>
              <a:gd name="connsiteY126" fmla="*/ 120955 h 4356160"/>
              <a:gd name="connsiteX127" fmla="*/ 1192079 w 3538582"/>
              <a:gd name="connsiteY127" fmla="*/ 88696 h 4356160"/>
              <a:gd name="connsiteX128" fmla="*/ 1258656 w 3538582"/>
              <a:gd name="connsiteY128" fmla="*/ 60552 h 4356160"/>
              <a:gd name="connsiteX129" fmla="*/ 1325819 w 3538582"/>
              <a:gd name="connsiteY129" fmla="*/ 39139 h 4356160"/>
              <a:gd name="connsiteX130" fmla="*/ 1395601 w 3538582"/>
              <a:gd name="connsiteY130" fmla="*/ 20292 h 4356160"/>
              <a:gd name="connsiteX131" fmla="*/ 1465434 w 3538582"/>
              <a:gd name="connsiteY131" fmla="*/ 6627 h 4356160"/>
              <a:gd name="connsiteX132" fmla="*/ 1536896 w 3538582"/>
              <a:gd name="connsiteY132" fmla="*/ 201 h 435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538582" h="4356160">
                <a:moveTo>
                  <a:pt x="2875078" y="352880"/>
                </a:moveTo>
                <a:cubicBezTo>
                  <a:pt x="2952240" y="357622"/>
                  <a:pt x="3036552" y="390976"/>
                  <a:pt x="3109727" y="451818"/>
                </a:cubicBezTo>
                <a:cubicBezTo>
                  <a:pt x="3256074" y="573502"/>
                  <a:pt x="3302451" y="759055"/>
                  <a:pt x="3213312" y="866264"/>
                </a:cubicBezTo>
                <a:cubicBezTo>
                  <a:pt x="3124171" y="973472"/>
                  <a:pt x="2933270" y="961739"/>
                  <a:pt x="2786922" y="840056"/>
                </a:cubicBezTo>
                <a:cubicBezTo>
                  <a:pt x="2640573" y="718373"/>
                  <a:pt x="2594197" y="532819"/>
                  <a:pt x="2683337" y="425610"/>
                </a:cubicBezTo>
                <a:cubicBezTo>
                  <a:pt x="2727906" y="372005"/>
                  <a:pt x="2797917" y="348137"/>
                  <a:pt x="2875078" y="352880"/>
                </a:cubicBezTo>
                <a:close/>
                <a:moveTo>
                  <a:pt x="1607903" y="0"/>
                </a:moveTo>
                <a:lnTo>
                  <a:pt x="1675328" y="4500"/>
                </a:lnTo>
                <a:lnTo>
                  <a:pt x="1742300" y="15225"/>
                </a:lnTo>
                <a:lnTo>
                  <a:pt x="1808815" y="32174"/>
                </a:lnTo>
                <a:lnTo>
                  <a:pt x="1871750" y="53824"/>
                </a:lnTo>
                <a:lnTo>
                  <a:pt x="1941522" y="85253"/>
                </a:lnTo>
                <a:lnTo>
                  <a:pt x="2008221" y="120341"/>
                </a:lnTo>
                <a:lnTo>
                  <a:pt x="2068240" y="161198"/>
                </a:lnTo>
                <a:lnTo>
                  <a:pt x="2126229" y="206222"/>
                </a:lnTo>
                <a:lnTo>
                  <a:pt x="2179088" y="256482"/>
                </a:lnTo>
                <a:lnTo>
                  <a:pt x="2227324" y="310934"/>
                </a:lnTo>
                <a:lnTo>
                  <a:pt x="2270938" y="369579"/>
                </a:lnTo>
                <a:lnTo>
                  <a:pt x="2308379" y="432953"/>
                </a:lnTo>
                <a:lnTo>
                  <a:pt x="2344298" y="499451"/>
                </a:lnTo>
                <a:lnTo>
                  <a:pt x="2373003" y="570169"/>
                </a:lnTo>
                <a:lnTo>
                  <a:pt x="2387369" y="606823"/>
                </a:lnTo>
                <a:lnTo>
                  <a:pt x="2424084" y="700784"/>
                </a:lnTo>
                <a:lnTo>
                  <a:pt x="2488279" y="846816"/>
                </a:lnTo>
                <a:lnTo>
                  <a:pt x="2559713" y="991221"/>
                </a:lnTo>
                <a:lnTo>
                  <a:pt x="2635288" y="1135064"/>
                </a:lnTo>
                <a:lnTo>
                  <a:pt x="2716019" y="1276264"/>
                </a:lnTo>
                <a:lnTo>
                  <a:pt x="2799317" y="1414845"/>
                </a:lnTo>
                <a:lnTo>
                  <a:pt x="2885152" y="1548219"/>
                </a:lnTo>
                <a:lnTo>
                  <a:pt x="2953601" y="1653779"/>
                </a:lnTo>
                <a:lnTo>
                  <a:pt x="3020475" y="1757283"/>
                </a:lnTo>
                <a:lnTo>
                  <a:pt x="3087374" y="1863378"/>
                </a:lnTo>
                <a:lnTo>
                  <a:pt x="3151683" y="1969498"/>
                </a:lnTo>
                <a:lnTo>
                  <a:pt x="3212385" y="2077729"/>
                </a:lnTo>
                <a:lnTo>
                  <a:pt x="3270496" y="2185986"/>
                </a:lnTo>
                <a:lnTo>
                  <a:pt x="3325026" y="2298944"/>
                </a:lnTo>
                <a:lnTo>
                  <a:pt x="3374374" y="2411954"/>
                </a:lnTo>
                <a:lnTo>
                  <a:pt x="3409513" y="2503857"/>
                </a:lnTo>
                <a:lnTo>
                  <a:pt x="3441019" y="2595279"/>
                </a:lnTo>
                <a:lnTo>
                  <a:pt x="3469453" y="2690362"/>
                </a:lnTo>
                <a:lnTo>
                  <a:pt x="3492703" y="2785494"/>
                </a:lnTo>
                <a:lnTo>
                  <a:pt x="3510771" y="2880681"/>
                </a:lnTo>
                <a:lnTo>
                  <a:pt x="3525741" y="2976936"/>
                </a:lnTo>
                <a:lnTo>
                  <a:pt x="3533978" y="3073777"/>
                </a:lnTo>
                <a:lnTo>
                  <a:pt x="3538582" y="3170136"/>
                </a:lnTo>
                <a:lnTo>
                  <a:pt x="3535412" y="3266574"/>
                </a:lnTo>
                <a:lnTo>
                  <a:pt x="3526018" y="3362557"/>
                </a:lnTo>
                <a:lnTo>
                  <a:pt x="3509892" y="3459126"/>
                </a:lnTo>
                <a:lnTo>
                  <a:pt x="3493022" y="3533415"/>
                </a:lnTo>
                <a:lnTo>
                  <a:pt x="3472518" y="3607223"/>
                </a:lnTo>
                <a:lnTo>
                  <a:pt x="3445256" y="3679026"/>
                </a:lnTo>
                <a:lnTo>
                  <a:pt x="3414362" y="3750347"/>
                </a:lnTo>
                <a:lnTo>
                  <a:pt x="3379808" y="3818596"/>
                </a:lnTo>
                <a:lnTo>
                  <a:pt x="3340045" y="3884305"/>
                </a:lnTo>
                <a:lnTo>
                  <a:pt x="3296115" y="3947985"/>
                </a:lnTo>
                <a:lnTo>
                  <a:pt x="3250076" y="4008058"/>
                </a:lnTo>
                <a:lnTo>
                  <a:pt x="3198293" y="4064041"/>
                </a:lnTo>
                <a:lnTo>
                  <a:pt x="3143359" y="4115910"/>
                </a:lnTo>
                <a:lnTo>
                  <a:pt x="3085274" y="4163664"/>
                </a:lnTo>
                <a:lnTo>
                  <a:pt x="3021445" y="4207331"/>
                </a:lnTo>
                <a:lnTo>
                  <a:pt x="2957565" y="4245814"/>
                </a:lnTo>
                <a:lnTo>
                  <a:pt x="2887915" y="4277618"/>
                </a:lnTo>
                <a:lnTo>
                  <a:pt x="2818212" y="4304240"/>
                </a:lnTo>
                <a:lnTo>
                  <a:pt x="2746373" y="4324663"/>
                </a:lnTo>
                <a:lnTo>
                  <a:pt x="2674483" y="4339904"/>
                </a:lnTo>
                <a:lnTo>
                  <a:pt x="2600989" y="4350496"/>
                </a:lnTo>
                <a:lnTo>
                  <a:pt x="2525361" y="4354891"/>
                </a:lnTo>
                <a:lnTo>
                  <a:pt x="2451255" y="4356160"/>
                </a:lnTo>
                <a:lnTo>
                  <a:pt x="2375013" y="4351230"/>
                </a:lnTo>
                <a:lnTo>
                  <a:pt x="2301336" y="4343683"/>
                </a:lnTo>
                <a:lnTo>
                  <a:pt x="2227607" y="4330954"/>
                </a:lnTo>
                <a:lnTo>
                  <a:pt x="2154360" y="4314591"/>
                </a:lnTo>
                <a:lnTo>
                  <a:pt x="2051969" y="4286603"/>
                </a:lnTo>
                <a:lnTo>
                  <a:pt x="1950034" y="4252390"/>
                </a:lnTo>
                <a:lnTo>
                  <a:pt x="1852187" y="4212434"/>
                </a:lnTo>
                <a:lnTo>
                  <a:pt x="1753779" y="4168338"/>
                </a:lnTo>
                <a:lnTo>
                  <a:pt x="1658445" y="4120582"/>
                </a:lnTo>
                <a:lnTo>
                  <a:pt x="1564125" y="4070742"/>
                </a:lnTo>
                <a:lnTo>
                  <a:pt x="1469780" y="4018313"/>
                </a:lnTo>
                <a:lnTo>
                  <a:pt x="1363922" y="3955114"/>
                </a:lnTo>
                <a:lnTo>
                  <a:pt x="1256490" y="3889858"/>
                </a:lnTo>
                <a:lnTo>
                  <a:pt x="1153171" y="3821450"/>
                </a:lnTo>
                <a:lnTo>
                  <a:pt x="1049319" y="3751494"/>
                </a:lnTo>
                <a:lnTo>
                  <a:pt x="949581" y="3678385"/>
                </a:lnTo>
                <a:lnTo>
                  <a:pt x="850833" y="3600602"/>
                </a:lnTo>
                <a:lnTo>
                  <a:pt x="756732" y="3521216"/>
                </a:lnTo>
                <a:lnTo>
                  <a:pt x="665171" y="3436622"/>
                </a:lnTo>
                <a:lnTo>
                  <a:pt x="576683" y="3348369"/>
                </a:lnTo>
                <a:lnTo>
                  <a:pt x="493859" y="3256430"/>
                </a:lnTo>
                <a:lnTo>
                  <a:pt x="432483" y="3183970"/>
                </a:lnTo>
                <a:lnTo>
                  <a:pt x="374686" y="3106808"/>
                </a:lnTo>
                <a:lnTo>
                  <a:pt x="318948" y="3028071"/>
                </a:lnTo>
                <a:lnTo>
                  <a:pt x="267325" y="2946183"/>
                </a:lnTo>
                <a:lnTo>
                  <a:pt x="220349" y="2862692"/>
                </a:lnTo>
                <a:lnTo>
                  <a:pt x="175431" y="2777626"/>
                </a:lnTo>
                <a:lnTo>
                  <a:pt x="135670" y="2689915"/>
                </a:lnTo>
                <a:lnTo>
                  <a:pt x="101091" y="2602152"/>
                </a:lnTo>
                <a:lnTo>
                  <a:pt x="70626" y="2511238"/>
                </a:lnTo>
                <a:lnTo>
                  <a:pt x="45345" y="2420272"/>
                </a:lnTo>
                <a:lnTo>
                  <a:pt x="26261" y="2327169"/>
                </a:lnTo>
                <a:lnTo>
                  <a:pt x="11825" y="2232464"/>
                </a:lnTo>
                <a:lnTo>
                  <a:pt x="3081" y="2136665"/>
                </a:lnTo>
                <a:lnTo>
                  <a:pt x="0" y="2037180"/>
                </a:lnTo>
                <a:lnTo>
                  <a:pt x="5201" y="1936575"/>
                </a:lnTo>
                <a:lnTo>
                  <a:pt x="15610" y="1838509"/>
                </a:lnTo>
                <a:lnTo>
                  <a:pt x="31710" y="1739348"/>
                </a:lnTo>
                <a:lnTo>
                  <a:pt x="53020" y="1642727"/>
                </a:lnTo>
                <a:lnTo>
                  <a:pt x="78469" y="1545545"/>
                </a:lnTo>
                <a:lnTo>
                  <a:pt x="110677" y="1450368"/>
                </a:lnTo>
                <a:lnTo>
                  <a:pt x="146518" y="1355672"/>
                </a:lnTo>
                <a:lnTo>
                  <a:pt x="186018" y="1264049"/>
                </a:lnTo>
                <a:lnTo>
                  <a:pt x="229660" y="1171866"/>
                </a:lnTo>
                <a:lnTo>
                  <a:pt x="277468" y="1081714"/>
                </a:lnTo>
                <a:lnTo>
                  <a:pt x="327359" y="992577"/>
                </a:lnTo>
                <a:lnTo>
                  <a:pt x="380911" y="906514"/>
                </a:lnTo>
                <a:lnTo>
                  <a:pt x="436546" y="821466"/>
                </a:lnTo>
                <a:lnTo>
                  <a:pt x="495306" y="737941"/>
                </a:lnTo>
                <a:lnTo>
                  <a:pt x="555134" y="657515"/>
                </a:lnTo>
                <a:lnTo>
                  <a:pt x="611914" y="583339"/>
                </a:lnTo>
                <a:lnTo>
                  <a:pt x="670806" y="512771"/>
                </a:lnTo>
                <a:lnTo>
                  <a:pt x="731781" y="443218"/>
                </a:lnTo>
                <a:lnTo>
                  <a:pt x="795373" y="376230"/>
                </a:lnTo>
                <a:lnTo>
                  <a:pt x="862625" y="312315"/>
                </a:lnTo>
                <a:lnTo>
                  <a:pt x="931477" y="253048"/>
                </a:lnTo>
                <a:lnTo>
                  <a:pt x="1006074" y="197871"/>
                </a:lnTo>
                <a:lnTo>
                  <a:pt x="1065280" y="158398"/>
                </a:lnTo>
                <a:lnTo>
                  <a:pt x="1128653" y="120955"/>
                </a:lnTo>
                <a:lnTo>
                  <a:pt x="1192079" y="88696"/>
                </a:lnTo>
                <a:lnTo>
                  <a:pt x="1258656" y="60552"/>
                </a:lnTo>
                <a:lnTo>
                  <a:pt x="1325819" y="39139"/>
                </a:lnTo>
                <a:lnTo>
                  <a:pt x="1395601" y="20292"/>
                </a:lnTo>
                <a:lnTo>
                  <a:pt x="1465434" y="6627"/>
                </a:lnTo>
                <a:lnTo>
                  <a:pt x="1536896" y="201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C6EB80-9D1F-B748-9357-87BCAE9457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670289 w 3286532"/>
              <a:gd name="connsiteY0" fmla="*/ 327745 h 4045874"/>
              <a:gd name="connsiteX1" fmla="*/ 2888224 w 3286532"/>
              <a:gd name="connsiteY1" fmla="*/ 419635 h 4045874"/>
              <a:gd name="connsiteX2" fmla="*/ 2984431 w 3286532"/>
              <a:gd name="connsiteY2" fmla="*/ 804561 h 4045874"/>
              <a:gd name="connsiteX3" fmla="*/ 2588412 w 3286532"/>
              <a:gd name="connsiteY3" fmla="*/ 780220 h 4045874"/>
              <a:gd name="connsiteX4" fmla="*/ 2492205 w 3286532"/>
              <a:gd name="connsiteY4" fmla="*/ 395294 h 4045874"/>
              <a:gd name="connsiteX5" fmla="*/ 2670289 w 3286532"/>
              <a:gd name="connsiteY5" fmla="*/ 327745 h 4045874"/>
              <a:gd name="connsiteX6" fmla="*/ 1493374 w 3286532"/>
              <a:gd name="connsiteY6" fmla="*/ 0 h 4045874"/>
              <a:gd name="connsiteX7" fmla="*/ 1555996 w 3286532"/>
              <a:gd name="connsiteY7" fmla="*/ 4180 h 4045874"/>
              <a:gd name="connsiteX8" fmla="*/ 1618198 w 3286532"/>
              <a:gd name="connsiteY8" fmla="*/ 14141 h 4045874"/>
              <a:gd name="connsiteX9" fmla="*/ 1679975 w 3286532"/>
              <a:gd name="connsiteY9" fmla="*/ 29882 h 4045874"/>
              <a:gd name="connsiteX10" fmla="*/ 1738427 w 3286532"/>
              <a:gd name="connsiteY10" fmla="*/ 49990 h 4045874"/>
              <a:gd name="connsiteX11" fmla="*/ 1803229 w 3286532"/>
              <a:gd name="connsiteY11" fmla="*/ 79181 h 4045874"/>
              <a:gd name="connsiteX12" fmla="*/ 1865177 w 3286532"/>
              <a:gd name="connsiteY12" fmla="*/ 111769 h 4045874"/>
              <a:gd name="connsiteX13" fmla="*/ 1920921 w 3286532"/>
              <a:gd name="connsiteY13" fmla="*/ 149716 h 4045874"/>
              <a:gd name="connsiteX14" fmla="*/ 1974780 w 3286532"/>
              <a:gd name="connsiteY14" fmla="*/ 191533 h 4045874"/>
              <a:gd name="connsiteX15" fmla="*/ 2023874 w 3286532"/>
              <a:gd name="connsiteY15" fmla="*/ 238213 h 4045874"/>
              <a:gd name="connsiteX16" fmla="*/ 2068674 w 3286532"/>
              <a:gd name="connsiteY16" fmla="*/ 288786 h 4045874"/>
              <a:gd name="connsiteX17" fmla="*/ 2109181 w 3286532"/>
              <a:gd name="connsiteY17" fmla="*/ 343254 h 4045874"/>
              <a:gd name="connsiteX18" fmla="*/ 2143955 w 3286532"/>
              <a:gd name="connsiteY18" fmla="*/ 402114 h 4045874"/>
              <a:gd name="connsiteX19" fmla="*/ 2177316 w 3286532"/>
              <a:gd name="connsiteY19" fmla="*/ 463876 h 4045874"/>
              <a:gd name="connsiteX20" fmla="*/ 2203976 w 3286532"/>
              <a:gd name="connsiteY20" fmla="*/ 529556 h 4045874"/>
              <a:gd name="connsiteX21" fmla="*/ 2217319 w 3286532"/>
              <a:gd name="connsiteY21" fmla="*/ 563600 h 4045874"/>
              <a:gd name="connsiteX22" fmla="*/ 2251419 w 3286532"/>
              <a:gd name="connsiteY22" fmla="*/ 650868 h 4045874"/>
              <a:gd name="connsiteX23" fmla="*/ 2311041 w 3286532"/>
              <a:gd name="connsiteY23" fmla="*/ 786498 h 4045874"/>
              <a:gd name="connsiteX24" fmla="*/ 2377387 w 3286532"/>
              <a:gd name="connsiteY24" fmla="*/ 920617 h 4045874"/>
              <a:gd name="connsiteX25" fmla="*/ 2447579 w 3286532"/>
              <a:gd name="connsiteY25" fmla="*/ 1054214 h 4045874"/>
              <a:gd name="connsiteX26" fmla="*/ 2522560 w 3286532"/>
              <a:gd name="connsiteY26" fmla="*/ 1185357 h 4045874"/>
              <a:gd name="connsiteX27" fmla="*/ 2599924 w 3286532"/>
              <a:gd name="connsiteY27" fmla="*/ 1314067 h 4045874"/>
              <a:gd name="connsiteX28" fmla="*/ 2679645 w 3286532"/>
              <a:gd name="connsiteY28" fmla="*/ 1437941 h 4045874"/>
              <a:gd name="connsiteX29" fmla="*/ 2743219 w 3286532"/>
              <a:gd name="connsiteY29" fmla="*/ 1535982 h 4045874"/>
              <a:gd name="connsiteX30" fmla="*/ 2805329 w 3286532"/>
              <a:gd name="connsiteY30" fmla="*/ 1632113 h 4045874"/>
              <a:gd name="connsiteX31" fmla="*/ 2867463 w 3286532"/>
              <a:gd name="connsiteY31" fmla="*/ 1730651 h 4045874"/>
              <a:gd name="connsiteX32" fmla="*/ 2927192 w 3286532"/>
              <a:gd name="connsiteY32" fmla="*/ 1829212 h 4045874"/>
              <a:gd name="connsiteX33" fmla="*/ 2983570 w 3286532"/>
              <a:gd name="connsiteY33" fmla="*/ 1929734 h 4045874"/>
              <a:gd name="connsiteX34" fmla="*/ 3037542 w 3286532"/>
              <a:gd name="connsiteY34" fmla="*/ 2030280 h 4045874"/>
              <a:gd name="connsiteX35" fmla="*/ 3088188 w 3286532"/>
              <a:gd name="connsiteY35" fmla="*/ 2135192 h 4045874"/>
              <a:gd name="connsiteX36" fmla="*/ 3134021 w 3286532"/>
              <a:gd name="connsiteY36" fmla="*/ 2240152 h 4045874"/>
              <a:gd name="connsiteX37" fmla="*/ 3166657 w 3286532"/>
              <a:gd name="connsiteY37" fmla="*/ 2325509 h 4045874"/>
              <a:gd name="connsiteX38" fmla="*/ 3195918 w 3286532"/>
              <a:gd name="connsiteY38" fmla="*/ 2410419 h 4045874"/>
              <a:gd name="connsiteX39" fmla="*/ 3222327 w 3286532"/>
              <a:gd name="connsiteY39" fmla="*/ 2498730 h 4045874"/>
              <a:gd name="connsiteX40" fmla="*/ 3243921 w 3286532"/>
              <a:gd name="connsiteY40" fmla="*/ 2587085 h 4045874"/>
              <a:gd name="connsiteX41" fmla="*/ 3260702 w 3286532"/>
              <a:gd name="connsiteY41" fmla="*/ 2675492 h 4045874"/>
              <a:gd name="connsiteX42" fmla="*/ 3274606 w 3286532"/>
              <a:gd name="connsiteY42" fmla="*/ 2764891 h 4045874"/>
              <a:gd name="connsiteX43" fmla="*/ 3282256 w 3286532"/>
              <a:gd name="connsiteY43" fmla="*/ 2854834 h 4045874"/>
              <a:gd name="connsiteX44" fmla="*/ 3286532 w 3286532"/>
              <a:gd name="connsiteY44" fmla="*/ 2944330 h 4045874"/>
              <a:gd name="connsiteX45" fmla="*/ 3283588 w 3286532"/>
              <a:gd name="connsiteY45" fmla="*/ 3033899 h 4045874"/>
              <a:gd name="connsiteX46" fmla="*/ 3274863 w 3286532"/>
              <a:gd name="connsiteY46" fmla="*/ 3123045 h 4045874"/>
              <a:gd name="connsiteX47" fmla="*/ 3259886 w 3286532"/>
              <a:gd name="connsiteY47" fmla="*/ 3212735 h 4045874"/>
              <a:gd name="connsiteX48" fmla="*/ 3244217 w 3286532"/>
              <a:gd name="connsiteY48" fmla="*/ 3281733 h 4045874"/>
              <a:gd name="connsiteX49" fmla="*/ 3225174 w 3286532"/>
              <a:gd name="connsiteY49" fmla="*/ 3350283 h 4045874"/>
              <a:gd name="connsiteX50" fmla="*/ 3199854 w 3286532"/>
              <a:gd name="connsiteY50" fmla="*/ 3416972 h 4045874"/>
              <a:gd name="connsiteX51" fmla="*/ 3171160 w 3286532"/>
              <a:gd name="connsiteY51" fmla="*/ 3483213 h 4045874"/>
              <a:gd name="connsiteX52" fmla="*/ 3139067 w 3286532"/>
              <a:gd name="connsiteY52" fmla="*/ 3546600 h 4045874"/>
              <a:gd name="connsiteX53" fmla="*/ 3102137 w 3286532"/>
              <a:gd name="connsiteY53" fmla="*/ 3607629 h 4045874"/>
              <a:gd name="connsiteX54" fmla="*/ 3061336 w 3286532"/>
              <a:gd name="connsiteY54" fmla="*/ 3666773 h 4045874"/>
              <a:gd name="connsiteX55" fmla="*/ 3018576 w 3286532"/>
              <a:gd name="connsiteY55" fmla="*/ 3722567 h 4045874"/>
              <a:gd name="connsiteX56" fmla="*/ 2970482 w 3286532"/>
              <a:gd name="connsiteY56" fmla="*/ 3774563 h 4045874"/>
              <a:gd name="connsiteX57" fmla="*/ 2919461 w 3286532"/>
              <a:gd name="connsiteY57" fmla="*/ 3822737 h 4045874"/>
              <a:gd name="connsiteX58" fmla="*/ 2865513 w 3286532"/>
              <a:gd name="connsiteY58" fmla="*/ 3867089 h 4045874"/>
              <a:gd name="connsiteX59" fmla="*/ 2806230 w 3286532"/>
              <a:gd name="connsiteY59" fmla="*/ 3907646 h 4045874"/>
              <a:gd name="connsiteX60" fmla="*/ 2746900 w 3286532"/>
              <a:gd name="connsiteY60" fmla="*/ 3943388 h 4045874"/>
              <a:gd name="connsiteX61" fmla="*/ 2682212 w 3286532"/>
              <a:gd name="connsiteY61" fmla="*/ 3972927 h 4045874"/>
              <a:gd name="connsiteX62" fmla="*/ 2617473 w 3286532"/>
              <a:gd name="connsiteY62" fmla="*/ 3997652 h 4045874"/>
              <a:gd name="connsiteX63" fmla="*/ 2550751 w 3286532"/>
              <a:gd name="connsiteY63" fmla="*/ 4016621 h 4045874"/>
              <a:gd name="connsiteX64" fmla="*/ 2483982 w 3286532"/>
              <a:gd name="connsiteY64" fmla="*/ 4030776 h 4045874"/>
              <a:gd name="connsiteX65" fmla="*/ 2415723 w 3286532"/>
              <a:gd name="connsiteY65" fmla="*/ 4040614 h 4045874"/>
              <a:gd name="connsiteX66" fmla="*/ 2345482 w 3286532"/>
              <a:gd name="connsiteY66" fmla="*/ 4044696 h 4045874"/>
              <a:gd name="connsiteX67" fmla="*/ 2276654 w 3286532"/>
              <a:gd name="connsiteY67" fmla="*/ 4045874 h 4045874"/>
              <a:gd name="connsiteX68" fmla="*/ 2205843 w 3286532"/>
              <a:gd name="connsiteY68" fmla="*/ 4041295 h 4045874"/>
              <a:gd name="connsiteX69" fmla="*/ 2137414 w 3286532"/>
              <a:gd name="connsiteY69" fmla="*/ 4034286 h 4045874"/>
              <a:gd name="connsiteX70" fmla="*/ 2068937 w 3286532"/>
              <a:gd name="connsiteY70" fmla="*/ 4022464 h 4045874"/>
              <a:gd name="connsiteX71" fmla="*/ 2000907 w 3286532"/>
              <a:gd name="connsiteY71" fmla="*/ 4007266 h 4045874"/>
              <a:gd name="connsiteX72" fmla="*/ 1905809 w 3286532"/>
              <a:gd name="connsiteY72" fmla="*/ 3981272 h 4045874"/>
              <a:gd name="connsiteX73" fmla="*/ 1811135 w 3286532"/>
              <a:gd name="connsiteY73" fmla="*/ 3949496 h 4045874"/>
              <a:gd name="connsiteX74" fmla="*/ 1720258 w 3286532"/>
              <a:gd name="connsiteY74" fmla="*/ 3912386 h 4045874"/>
              <a:gd name="connsiteX75" fmla="*/ 1628859 w 3286532"/>
              <a:gd name="connsiteY75" fmla="*/ 3871431 h 4045874"/>
              <a:gd name="connsiteX76" fmla="*/ 1540316 w 3286532"/>
              <a:gd name="connsiteY76" fmla="*/ 3827076 h 4045874"/>
              <a:gd name="connsiteX77" fmla="*/ 1452714 w 3286532"/>
              <a:gd name="connsiteY77" fmla="*/ 3780786 h 4045874"/>
              <a:gd name="connsiteX78" fmla="*/ 1365089 w 3286532"/>
              <a:gd name="connsiteY78" fmla="*/ 3732092 h 4045874"/>
              <a:gd name="connsiteX79" fmla="*/ 1266771 w 3286532"/>
              <a:gd name="connsiteY79" fmla="*/ 3673394 h 4045874"/>
              <a:gd name="connsiteX80" fmla="*/ 1166992 w 3286532"/>
              <a:gd name="connsiteY80" fmla="*/ 3612786 h 4045874"/>
              <a:gd name="connsiteX81" fmla="*/ 1071032 w 3286532"/>
              <a:gd name="connsiteY81" fmla="*/ 3549251 h 4045874"/>
              <a:gd name="connsiteX82" fmla="*/ 974577 w 3286532"/>
              <a:gd name="connsiteY82" fmla="*/ 3484278 h 4045874"/>
              <a:gd name="connsiteX83" fmla="*/ 881943 w 3286532"/>
              <a:gd name="connsiteY83" fmla="*/ 3416377 h 4045874"/>
              <a:gd name="connsiteX84" fmla="*/ 790229 w 3286532"/>
              <a:gd name="connsiteY84" fmla="*/ 3344134 h 4045874"/>
              <a:gd name="connsiteX85" fmla="*/ 702831 w 3286532"/>
              <a:gd name="connsiteY85" fmla="*/ 3270403 h 4045874"/>
              <a:gd name="connsiteX86" fmla="*/ 617792 w 3286532"/>
              <a:gd name="connsiteY86" fmla="*/ 3191834 h 4045874"/>
              <a:gd name="connsiteX87" fmla="*/ 535607 w 3286532"/>
              <a:gd name="connsiteY87" fmla="*/ 3109867 h 4045874"/>
              <a:gd name="connsiteX88" fmla="*/ 458682 w 3286532"/>
              <a:gd name="connsiteY88" fmla="*/ 3024477 h 4045874"/>
              <a:gd name="connsiteX89" fmla="*/ 401678 w 3286532"/>
              <a:gd name="connsiteY89" fmla="*/ 2957178 h 4045874"/>
              <a:gd name="connsiteX90" fmla="*/ 347998 w 3286532"/>
              <a:gd name="connsiteY90" fmla="*/ 2885513 h 4045874"/>
              <a:gd name="connsiteX91" fmla="*/ 296230 w 3286532"/>
              <a:gd name="connsiteY91" fmla="*/ 2812384 h 4045874"/>
              <a:gd name="connsiteX92" fmla="*/ 248284 w 3286532"/>
              <a:gd name="connsiteY92" fmla="*/ 2736329 h 4045874"/>
              <a:gd name="connsiteX93" fmla="*/ 204654 w 3286532"/>
              <a:gd name="connsiteY93" fmla="*/ 2658785 h 4045874"/>
              <a:gd name="connsiteX94" fmla="*/ 162935 w 3286532"/>
              <a:gd name="connsiteY94" fmla="*/ 2579778 h 4045874"/>
              <a:gd name="connsiteX95" fmla="*/ 126006 w 3286532"/>
              <a:gd name="connsiteY95" fmla="*/ 2498315 h 4045874"/>
              <a:gd name="connsiteX96" fmla="*/ 93891 w 3286532"/>
              <a:gd name="connsiteY96" fmla="*/ 2416803 h 4045874"/>
              <a:gd name="connsiteX97" fmla="*/ 65596 w 3286532"/>
              <a:gd name="connsiteY97" fmla="*/ 2332365 h 4045874"/>
              <a:gd name="connsiteX98" fmla="*/ 42115 w 3286532"/>
              <a:gd name="connsiteY98" fmla="*/ 2247878 h 4045874"/>
              <a:gd name="connsiteX99" fmla="*/ 24391 w 3286532"/>
              <a:gd name="connsiteY99" fmla="*/ 2161407 h 4045874"/>
              <a:gd name="connsiteX100" fmla="*/ 10983 w 3286532"/>
              <a:gd name="connsiteY100" fmla="*/ 2073447 h 4045874"/>
              <a:gd name="connsiteX101" fmla="*/ 2862 w 3286532"/>
              <a:gd name="connsiteY101" fmla="*/ 1984472 h 4045874"/>
              <a:gd name="connsiteX102" fmla="*/ 0 w 3286532"/>
              <a:gd name="connsiteY102" fmla="*/ 1892073 h 4045874"/>
              <a:gd name="connsiteX103" fmla="*/ 4831 w 3286532"/>
              <a:gd name="connsiteY103" fmla="*/ 1798634 h 4045874"/>
              <a:gd name="connsiteX104" fmla="*/ 14498 w 3286532"/>
              <a:gd name="connsiteY104" fmla="*/ 1707554 h 4045874"/>
              <a:gd name="connsiteX105" fmla="*/ 29451 w 3286532"/>
              <a:gd name="connsiteY105" fmla="*/ 1615456 h 4045874"/>
              <a:gd name="connsiteX106" fmla="*/ 49244 w 3286532"/>
              <a:gd name="connsiteY106" fmla="*/ 1525717 h 4045874"/>
              <a:gd name="connsiteX107" fmla="*/ 72880 w 3286532"/>
              <a:gd name="connsiteY107" fmla="*/ 1435457 h 4045874"/>
              <a:gd name="connsiteX108" fmla="*/ 102794 w 3286532"/>
              <a:gd name="connsiteY108" fmla="*/ 1347059 h 4045874"/>
              <a:gd name="connsiteX109" fmla="*/ 136082 w 3286532"/>
              <a:gd name="connsiteY109" fmla="*/ 1259109 h 4045874"/>
              <a:gd name="connsiteX110" fmla="*/ 172768 w 3286532"/>
              <a:gd name="connsiteY110" fmla="*/ 1174012 h 4045874"/>
              <a:gd name="connsiteX111" fmla="*/ 213302 w 3286532"/>
              <a:gd name="connsiteY111" fmla="*/ 1088395 h 4045874"/>
              <a:gd name="connsiteX112" fmla="*/ 257704 w 3286532"/>
              <a:gd name="connsiteY112" fmla="*/ 1004664 h 4045874"/>
              <a:gd name="connsiteX113" fmla="*/ 304042 w 3286532"/>
              <a:gd name="connsiteY113" fmla="*/ 921877 h 4045874"/>
              <a:gd name="connsiteX114" fmla="*/ 353779 w 3286532"/>
              <a:gd name="connsiteY114" fmla="*/ 841944 h 4045874"/>
              <a:gd name="connsiteX115" fmla="*/ 405451 w 3286532"/>
              <a:gd name="connsiteY115" fmla="*/ 762954 h 4045874"/>
              <a:gd name="connsiteX116" fmla="*/ 460026 w 3286532"/>
              <a:gd name="connsiteY116" fmla="*/ 685378 h 4045874"/>
              <a:gd name="connsiteX117" fmla="*/ 515593 w 3286532"/>
              <a:gd name="connsiteY117" fmla="*/ 610681 h 4045874"/>
              <a:gd name="connsiteX118" fmla="*/ 568328 w 3286532"/>
              <a:gd name="connsiteY118" fmla="*/ 541788 h 4045874"/>
              <a:gd name="connsiteX119" fmla="*/ 623025 w 3286532"/>
              <a:gd name="connsiteY119" fmla="*/ 476247 h 4045874"/>
              <a:gd name="connsiteX120" fmla="*/ 679657 w 3286532"/>
              <a:gd name="connsiteY120" fmla="*/ 411648 h 4045874"/>
              <a:gd name="connsiteX121" fmla="*/ 738720 w 3286532"/>
              <a:gd name="connsiteY121" fmla="*/ 349431 h 4045874"/>
              <a:gd name="connsiteX122" fmla="*/ 801181 w 3286532"/>
              <a:gd name="connsiteY122" fmla="*/ 290069 h 4045874"/>
              <a:gd name="connsiteX123" fmla="*/ 865129 w 3286532"/>
              <a:gd name="connsiteY123" fmla="*/ 235024 h 4045874"/>
              <a:gd name="connsiteX124" fmla="*/ 934412 w 3286532"/>
              <a:gd name="connsiteY124" fmla="*/ 183777 h 4045874"/>
              <a:gd name="connsiteX125" fmla="*/ 989401 w 3286532"/>
              <a:gd name="connsiteY125" fmla="*/ 147116 h 4045874"/>
              <a:gd name="connsiteX126" fmla="*/ 1048260 w 3286532"/>
              <a:gd name="connsiteY126" fmla="*/ 112340 h 4045874"/>
              <a:gd name="connsiteX127" fmla="*/ 1107168 w 3286532"/>
              <a:gd name="connsiteY127" fmla="*/ 82378 h 4045874"/>
              <a:gd name="connsiteX128" fmla="*/ 1169003 w 3286532"/>
              <a:gd name="connsiteY128" fmla="*/ 56239 h 4045874"/>
              <a:gd name="connsiteX129" fmla="*/ 1231382 w 3286532"/>
              <a:gd name="connsiteY129" fmla="*/ 36351 h 4045874"/>
              <a:gd name="connsiteX130" fmla="*/ 1296194 w 3286532"/>
              <a:gd name="connsiteY130" fmla="*/ 18847 h 4045874"/>
              <a:gd name="connsiteX131" fmla="*/ 1361053 w 3286532"/>
              <a:gd name="connsiteY131" fmla="*/ 6155 h 4045874"/>
              <a:gd name="connsiteX132" fmla="*/ 1427424 w 3286532"/>
              <a:gd name="connsiteY132" fmla="*/ 187 h 40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286532" h="4045874">
                <a:moveTo>
                  <a:pt x="2670289" y="327745"/>
                </a:moveTo>
                <a:cubicBezTo>
                  <a:pt x="2741955" y="332149"/>
                  <a:pt x="2820261" y="363127"/>
                  <a:pt x="2888224" y="419635"/>
                </a:cubicBezTo>
                <a:cubicBezTo>
                  <a:pt x="3024147" y="532652"/>
                  <a:pt x="3067221" y="704988"/>
                  <a:pt x="2984431" y="804561"/>
                </a:cubicBezTo>
                <a:cubicBezTo>
                  <a:pt x="2901639" y="904132"/>
                  <a:pt x="2724336" y="893235"/>
                  <a:pt x="2588412" y="780220"/>
                </a:cubicBezTo>
                <a:cubicBezTo>
                  <a:pt x="2452487" y="667204"/>
                  <a:pt x="2409415" y="494867"/>
                  <a:pt x="2492205" y="395294"/>
                </a:cubicBezTo>
                <a:cubicBezTo>
                  <a:pt x="2533600" y="345507"/>
                  <a:pt x="2598624" y="323340"/>
                  <a:pt x="2670289" y="327745"/>
                </a:cubicBezTo>
                <a:close/>
                <a:moveTo>
                  <a:pt x="1493374" y="0"/>
                </a:moveTo>
                <a:lnTo>
                  <a:pt x="1555996" y="4180"/>
                </a:lnTo>
                <a:lnTo>
                  <a:pt x="1618198" y="14141"/>
                </a:lnTo>
                <a:lnTo>
                  <a:pt x="1679975" y="29882"/>
                </a:lnTo>
                <a:lnTo>
                  <a:pt x="1738427" y="49990"/>
                </a:lnTo>
                <a:lnTo>
                  <a:pt x="1803229" y="79181"/>
                </a:lnTo>
                <a:lnTo>
                  <a:pt x="1865177" y="111769"/>
                </a:lnTo>
                <a:lnTo>
                  <a:pt x="1920921" y="149716"/>
                </a:lnTo>
                <a:lnTo>
                  <a:pt x="1974780" y="191533"/>
                </a:lnTo>
                <a:lnTo>
                  <a:pt x="2023874" y="238213"/>
                </a:lnTo>
                <a:lnTo>
                  <a:pt x="2068674" y="288786"/>
                </a:lnTo>
                <a:lnTo>
                  <a:pt x="2109181" y="343254"/>
                </a:lnTo>
                <a:lnTo>
                  <a:pt x="2143955" y="402114"/>
                </a:lnTo>
                <a:lnTo>
                  <a:pt x="2177316" y="463876"/>
                </a:lnTo>
                <a:lnTo>
                  <a:pt x="2203976" y="529556"/>
                </a:lnTo>
                <a:lnTo>
                  <a:pt x="2217319" y="563600"/>
                </a:lnTo>
                <a:lnTo>
                  <a:pt x="2251419" y="650868"/>
                </a:lnTo>
                <a:lnTo>
                  <a:pt x="2311041" y="786498"/>
                </a:lnTo>
                <a:lnTo>
                  <a:pt x="2377387" y="920617"/>
                </a:lnTo>
                <a:lnTo>
                  <a:pt x="2447579" y="1054214"/>
                </a:lnTo>
                <a:lnTo>
                  <a:pt x="2522560" y="1185357"/>
                </a:lnTo>
                <a:lnTo>
                  <a:pt x="2599924" y="1314067"/>
                </a:lnTo>
                <a:lnTo>
                  <a:pt x="2679645" y="1437941"/>
                </a:lnTo>
                <a:lnTo>
                  <a:pt x="2743219" y="1535982"/>
                </a:lnTo>
                <a:lnTo>
                  <a:pt x="2805329" y="1632113"/>
                </a:lnTo>
                <a:lnTo>
                  <a:pt x="2867463" y="1730651"/>
                </a:lnTo>
                <a:lnTo>
                  <a:pt x="2927192" y="1829212"/>
                </a:lnTo>
                <a:lnTo>
                  <a:pt x="2983570" y="1929734"/>
                </a:lnTo>
                <a:lnTo>
                  <a:pt x="3037542" y="2030280"/>
                </a:lnTo>
                <a:lnTo>
                  <a:pt x="3088188" y="2135192"/>
                </a:lnTo>
                <a:lnTo>
                  <a:pt x="3134021" y="2240152"/>
                </a:lnTo>
                <a:lnTo>
                  <a:pt x="3166657" y="2325509"/>
                </a:lnTo>
                <a:lnTo>
                  <a:pt x="3195918" y="2410419"/>
                </a:lnTo>
                <a:lnTo>
                  <a:pt x="3222327" y="2498730"/>
                </a:lnTo>
                <a:lnTo>
                  <a:pt x="3243921" y="2587085"/>
                </a:lnTo>
                <a:lnTo>
                  <a:pt x="3260702" y="2675492"/>
                </a:lnTo>
                <a:lnTo>
                  <a:pt x="3274606" y="2764891"/>
                </a:lnTo>
                <a:lnTo>
                  <a:pt x="3282256" y="2854834"/>
                </a:lnTo>
                <a:lnTo>
                  <a:pt x="3286532" y="2944330"/>
                </a:lnTo>
                <a:lnTo>
                  <a:pt x="3283588" y="3033899"/>
                </a:lnTo>
                <a:lnTo>
                  <a:pt x="3274863" y="3123045"/>
                </a:lnTo>
                <a:lnTo>
                  <a:pt x="3259886" y="3212735"/>
                </a:lnTo>
                <a:lnTo>
                  <a:pt x="3244217" y="3281733"/>
                </a:lnTo>
                <a:lnTo>
                  <a:pt x="3225174" y="3350283"/>
                </a:lnTo>
                <a:lnTo>
                  <a:pt x="3199854" y="3416972"/>
                </a:lnTo>
                <a:lnTo>
                  <a:pt x="3171160" y="3483213"/>
                </a:lnTo>
                <a:lnTo>
                  <a:pt x="3139067" y="3546600"/>
                </a:lnTo>
                <a:lnTo>
                  <a:pt x="3102137" y="3607629"/>
                </a:lnTo>
                <a:lnTo>
                  <a:pt x="3061336" y="3666773"/>
                </a:lnTo>
                <a:lnTo>
                  <a:pt x="3018576" y="3722567"/>
                </a:lnTo>
                <a:lnTo>
                  <a:pt x="2970482" y="3774563"/>
                </a:lnTo>
                <a:lnTo>
                  <a:pt x="2919461" y="3822737"/>
                </a:lnTo>
                <a:lnTo>
                  <a:pt x="2865513" y="3867089"/>
                </a:lnTo>
                <a:lnTo>
                  <a:pt x="2806230" y="3907646"/>
                </a:lnTo>
                <a:lnTo>
                  <a:pt x="2746900" y="3943388"/>
                </a:lnTo>
                <a:lnTo>
                  <a:pt x="2682212" y="3972927"/>
                </a:lnTo>
                <a:lnTo>
                  <a:pt x="2617473" y="3997652"/>
                </a:lnTo>
                <a:lnTo>
                  <a:pt x="2550751" y="4016621"/>
                </a:lnTo>
                <a:lnTo>
                  <a:pt x="2483982" y="4030776"/>
                </a:lnTo>
                <a:lnTo>
                  <a:pt x="2415723" y="4040614"/>
                </a:lnTo>
                <a:lnTo>
                  <a:pt x="2345482" y="4044696"/>
                </a:lnTo>
                <a:lnTo>
                  <a:pt x="2276654" y="4045874"/>
                </a:lnTo>
                <a:lnTo>
                  <a:pt x="2205843" y="4041295"/>
                </a:lnTo>
                <a:lnTo>
                  <a:pt x="2137414" y="4034286"/>
                </a:lnTo>
                <a:lnTo>
                  <a:pt x="2068937" y="4022464"/>
                </a:lnTo>
                <a:lnTo>
                  <a:pt x="2000907" y="4007266"/>
                </a:lnTo>
                <a:lnTo>
                  <a:pt x="1905809" y="3981272"/>
                </a:lnTo>
                <a:lnTo>
                  <a:pt x="1811135" y="3949496"/>
                </a:lnTo>
                <a:lnTo>
                  <a:pt x="1720258" y="3912386"/>
                </a:lnTo>
                <a:lnTo>
                  <a:pt x="1628859" y="3871431"/>
                </a:lnTo>
                <a:lnTo>
                  <a:pt x="1540316" y="3827076"/>
                </a:lnTo>
                <a:lnTo>
                  <a:pt x="1452714" y="3780786"/>
                </a:lnTo>
                <a:lnTo>
                  <a:pt x="1365089" y="3732092"/>
                </a:lnTo>
                <a:lnTo>
                  <a:pt x="1266771" y="3673394"/>
                </a:lnTo>
                <a:lnTo>
                  <a:pt x="1166992" y="3612786"/>
                </a:lnTo>
                <a:lnTo>
                  <a:pt x="1071032" y="3549251"/>
                </a:lnTo>
                <a:lnTo>
                  <a:pt x="974577" y="3484278"/>
                </a:lnTo>
                <a:lnTo>
                  <a:pt x="881943" y="3416377"/>
                </a:lnTo>
                <a:lnTo>
                  <a:pt x="790229" y="3344134"/>
                </a:lnTo>
                <a:lnTo>
                  <a:pt x="702831" y="3270403"/>
                </a:lnTo>
                <a:lnTo>
                  <a:pt x="617792" y="3191834"/>
                </a:lnTo>
                <a:lnTo>
                  <a:pt x="535607" y="3109867"/>
                </a:lnTo>
                <a:lnTo>
                  <a:pt x="458682" y="3024477"/>
                </a:lnTo>
                <a:lnTo>
                  <a:pt x="401678" y="2957178"/>
                </a:lnTo>
                <a:lnTo>
                  <a:pt x="347998" y="2885513"/>
                </a:lnTo>
                <a:lnTo>
                  <a:pt x="296230" y="2812384"/>
                </a:lnTo>
                <a:lnTo>
                  <a:pt x="248284" y="2736329"/>
                </a:lnTo>
                <a:lnTo>
                  <a:pt x="204654" y="2658785"/>
                </a:lnTo>
                <a:lnTo>
                  <a:pt x="162935" y="2579778"/>
                </a:lnTo>
                <a:lnTo>
                  <a:pt x="126006" y="2498315"/>
                </a:lnTo>
                <a:lnTo>
                  <a:pt x="93891" y="2416803"/>
                </a:lnTo>
                <a:lnTo>
                  <a:pt x="65596" y="2332365"/>
                </a:lnTo>
                <a:lnTo>
                  <a:pt x="42115" y="2247878"/>
                </a:lnTo>
                <a:lnTo>
                  <a:pt x="24391" y="2161407"/>
                </a:lnTo>
                <a:lnTo>
                  <a:pt x="10983" y="2073447"/>
                </a:lnTo>
                <a:lnTo>
                  <a:pt x="2862" y="1984472"/>
                </a:lnTo>
                <a:lnTo>
                  <a:pt x="0" y="1892073"/>
                </a:lnTo>
                <a:lnTo>
                  <a:pt x="4831" y="1798634"/>
                </a:lnTo>
                <a:lnTo>
                  <a:pt x="14498" y="1707554"/>
                </a:lnTo>
                <a:lnTo>
                  <a:pt x="29451" y="1615456"/>
                </a:lnTo>
                <a:lnTo>
                  <a:pt x="49244" y="1525717"/>
                </a:lnTo>
                <a:lnTo>
                  <a:pt x="72880" y="1435457"/>
                </a:lnTo>
                <a:lnTo>
                  <a:pt x="102794" y="1347059"/>
                </a:lnTo>
                <a:lnTo>
                  <a:pt x="136082" y="1259109"/>
                </a:lnTo>
                <a:lnTo>
                  <a:pt x="172768" y="1174012"/>
                </a:lnTo>
                <a:lnTo>
                  <a:pt x="213302" y="1088395"/>
                </a:lnTo>
                <a:lnTo>
                  <a:pt x="257704" y="1004664"/>
                </a:lnTo>
                <a:lnTo>
                  <a:pt x="304042" y="921877"/>
                </a:lnTo>
                <a:lnTo>
                  <a:pt x="353779" y="841944"/>
                </a:lnTo>
                <a:lnTo>
                  <a:pt x="405451" y="762954"/>
                </a:lnTo>
                <a:lnTo>
                  <a:pt x="460026" y="685378"/>
                </a:lnTo>
                <a:lnTo>
                  <a:pt x="515593" y="610681"/>
                </a:lnTo>
                <a:lnTo>
                  <a:pt x="568328" y="541788"/>
                </a:lnTo>
                <a:lnTo>
                  <a:pt x="623025" y="476247"/>
                </a:lnTo>
                <a:lnTo>
                  <a:pt x="679657" y="411648"/>
                </a:lnTo>
                <a:lnTo>
                  <a:pt x="738720" y="349431"/>
                </a:lnTo>
                <a:lnTo>
                  <a:pt x="801181" y="290069"/>
                </a:lnTo>
                <a:lnTo>
                  <a:pt x="865129" y="235024"/>
                </a:lnTo>
                <a:lnTo>
                  <a:pt x="934412" y="183777"/>
                </a:lnTo>
                <a:lnTo>
                  <a:pt x="989401" y="147116"/>
                </a:lnTo>
                <a:lnTo>
                  <a:pt x="1048260" y="112340"/>
                </a:lnTo>
                <a:lnTo>
                  <a:pt x="1107168" y="82378"/>
                </a:lnTo>
                <a:lnTo>
                  <a:pt x="1169003" y="56239"/>
                </a:lnTo>
                <a:lnTo>
                  <a:pt x="1231382" y="36351"/>
                </a:lnTo>
                <a:lnTo>
                  <a:pt x="1296194" y="18847"/>
                </a:lnTo>
                <a:lnTo>
                  <a:pt x="1361053" y="6155"/>
                </a:lnTo>
                <a:lnTo>
                  <a:pt x="1427424" y="18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4385E5-494C-DF43-9955-7B8FFD42C58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2064014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A16B682-8013-9B40-9FED-C02200B6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19F9D4-B690-0145-B2B7-81092166ACA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590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E8EF9-9FDC-AF43-914B-2C09051E37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83DB65-92A7-454C-8D83-4A082AAB3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314044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B3A15C-6A66-624F-9718-8E5F8DE046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8CC170-CAD4-BF47-A9EC-056D917D5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01981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8AB8AB-61CC-5C44-9B07-7F689598E0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719473-E431-004F-AEA1-32F8D10D5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866317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3013168-32C5-8F43-BC25-8B85E2B2C8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84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CEA23D-28D1-2A4E-97D5-21982C3CA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04692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D5E3803-C492-0E43-B362-F747EAB24EAE}"/>
              </a:ext>
            </a:extLst>
          </p:cNvPr>
          <p:cNvSpPr/>
          <p:nvPr userDrawn="1"/>
        </p:nvSpPr>
        <p:spPr>
          <a:xfrm>
            <a:off x="0" y="0"/>
            <a:ext cx="4593780" cy="5143500"/>
          </a:xfrm>
          <a:custGeom>
            <a:avLst/>
            <a:gdLst>
              <a:gd name="connsiteX0" fmla="*/ 0 w 4593780"/>
              <a:gd name="connsiteY0" fmla="*/ 0 h 5143500"/>
              <a:gd name="connsiteX1" fmla="*/ 2465107 w 4593780"/>
              <a:gd name="connsiteY1" fmla="*/ 0 h 5143500"/>
              <a:gd name="connsiteX2" fmla="*/ 2582518 w 4593780"/>
              <a:gd name="connsiteY2" fmla="*/ 5928 h 5143500"/>
              <a:gd name="connsiteX3" fmla="*/ 4593780 w 4593780"/>
              <a:gd name="connsiteY3" fmla="*/ 2234439 h 5143500"/>
              <a:gd name="connsiteX4" fmla="*/ 3937605 w 4593780"/>
              <a:gd name="connsiteY4" fmla="*/ 3818412 h 5143500"/>
              <a:gd name="connsiteX5" fmla="*/ 3787670 w 4593780"/>
              <a:gd name="connsiteY5" fmla="*/ 3954667 h 5143500"/>
              <a:gd name="connsiteX6" fmla="*/ 3788976 w 4593780"/>
              <a:gd name="connsiteY6" fmla="*/ 3959112 h 5143500"/>
              <a:gd name="connsiteX7" fmla="*/ 3748592 w 4593780"/>
              <a:gd name="connsiteY7" fmla="*/ 3995811 h 5143500"/>
              <a:gd name="connsiteX8" fmla="*/ 3046803 w 4593780"/>
              <a:gd name="connsiteY8" fmla="*/ 5036590 h 5143500"/>
              <a:gd name="connsiteX9" fmla="*/ 3007669 w 4593780"/>
              <a:gd name="connsiteY9" fmla="*/ 5143500 h 5143500"/>
              <a:gd name="connsiteX10" fmla="*/ 0 w 459378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93780" h="5143500">
                <a:moveTo>
                  <a:pt x="0" y="0"/>
                </a:moveTo>
                <a:lnTo>
                  <a:pt x="2465107" y="0"/>
                </a:lnTo>
                <a:lnTo>
                  <a:pt x="2582518" y="5928"/>
                </a:lnTo>
                <a:cubicBezTo>
                  <a:pt x="3712214" y="120643"/>
                  <a:pt x="4593780" y="1074602"/>
                  <a:pt x="4593780" y="2234439"/>
                </a:cubicBezTo>
                <a:cubicBezTo>
                  <a:pt x="4593780" y="2853019"/>
                  <a:pt x="4343023" y="3413038"/>
                  <a:pt x="3937605" y="3818412"/>
                </a:cubicBezTo>
                <a:lnTo>
                  <a:pt x="3787670" y="3954667"/>
                </a:lnTo>
                <a:lnTo>
                  <a:pt x="3788976" y="3959112"/>
                </a:lnTo>
                <a:lnTo>
                  <a:pt x="3748592" y="3995811"/>
                </a:lnTo>
                <a:cubicBezTo>
                  <a:pt x="3452293" y="4292078"/>
                  <a:pt x="3212510" y="4644856"/>
                  <a:pt x="3046803" y="5036590"/>
                </a:cubicBezTo>
                <a:lnTo>
                  <a:pt x="3007669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E2979D-8189-6548-BD36-8E5C82E31604}"/>
              </a:ext>
            </a:extLst>
          </p:cNvPr>
          <p:cNvCxnSpPr>
            <a:cxnSpLocks/>
          </p:cNvCxnSpPr>
          <p:nvPr userDrawn="1"/>
        </p:nvCxnSpPr>
        <p:spPr>
          <a:xfrm>
            <a:off x="6208295" y="721895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1925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1925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CE7E1B2-3AD3-B144-9D7A-614355647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B6850C-E216-474A-897B-E178963771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B99D178-949D-B241-BC9A-C6695C411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4DA8E77F-D6DE-BE42-AED5-4BD9FE441C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81FFB89-1411-F745-AB76-4E2AD4EAFB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EE4BD3DB-03E7-AD44-8572-1867E9314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6A7B52F-31A7-1045-9860-C7D3AA676F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7397E468-1582-FA45-AF4C-6A77A24DA8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3104C17F-3370-1B46-B834-98A41D092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A44DF3-4A99-1F43-8830-C21EE9AA12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703290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EC500D-506D-4D4B-B9E7-7F92823FFCD7}"/>
              </a:ext>
            </a:extLst>
          </p:cNvPr>
          <p:cNvCxnSpPr>
            <a:cxnSpLocks/>
          </p:cNvCxnSpPr>
          <p:nvPr userDrawn="1"/>
        </p:nvCxnSpPr>
        <p:spPr>
          <a:xfrm>
            <a:off x="6208295" y="-77002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AED9A0A-3F90-4740-8106-DA625CC7B3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BCD365F-CEB8-614A-B808-EAC7E6AF9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3509FDF-76EA-8C41-B61C-3A3B4564E9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7D56-0C0E-EC41-974B-1CC554D422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206EF0F-899B-6947-B082-B6CB75A08F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20DB858-F3F1-AA4B-BFA5-A6B124693F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33071A-1A8B-8649-B027-4D6E14241D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1C8A831-AEA9-374C-B047-8D25A87DC8DF}"/>
              </a:ext>
            </a:extLst>
          </p:cNvPr>
          <p:cNvSpPr/>
          <p:nvPr userDrawn="1"/>
        </p:nvSpPr>
        <p:spPr>
          <a:xfrm>
            <a:off x="0" y="-230114"/>
            <a:ext cx="4102116" cy="5378114"/>
          </a:xfrm>
          <a:custGeom>
            <a:avLst/>
            <a:gdLst>
              <a:gd name="connsiteX0" fmla="*/ 0 w 4102116"/>
              <a:gd name="connsiteY0" fmla="*/ 0 h 5378114"/>
              <a:gd name="connsiteX1" fmla="*/ 3104326 w 4102116"/>
              <a:gd name="connsiteY1" fmla="*/ 0 h 5378114"/>
              <a:gd name="connsiteX2" fmla="*/ 3046803 w 4102116"/>
              <a:gd name="connsiteY2" fmla="*/ 123204 h 5378114"/>
              <a:gd name="connsiteX3" fmla="*/ 3007669 w 4102116"/>
              <a:gd name="connsiteY3" fmla="*/ 230114 h 5378114"/>
              <a:gd name="connsiteX4" fmla="*/ 3008085 w 4102116"/>
              <a:gd name="connsiteY4" fmla="*/ 230114 h 5378114"/>
              <a:gd name="connsiteX5" fmla="*/ 2936686 w 4102116"/>
              <a:gd name="connsiteY5" fmla="*/ 425170 h 5378114"/>
              <a:gd name="connsiteX6" fmla="*/ 2789463 w 4102116"/>
              <a:gd name="connsiteY6" fmla="*/ 1398851 h 5378114"/>
              <a:gd name="connsiteX7" fmla="*/ 3537239 w 4102116"/>
              <a:gd name="connsiteY7" fmla="*/ 3481619 h 5378114"/>
              <a:gd name="connsiteX8" fmla="*/ 3665708 w 4102116"/>
              <a:gd name="connsiteY8" fmla="*/ 3622955 h 5378114"/>
              <a:gd name="connsiteX9" fmla="*/ 3663401 w 4102116"/>
              <a:gd name="connsiteY9" fmla="*/ 3627742 h 5378114"/>
              <a:gd name="connsiteX10" fmla="*/ 3756168 w 4102116"/>
              <a:gd name="connsiteY10" fmla="*/ 3750244 h 5378114"/>
              <a:gd name="connsiteX11" fmla="*/ 4102116 w 4102116"/>
              <a:gd name="connsiteY11" fmla="*/ 4858676 h 5378114"/>
              <a:gd name="connsiteX12" fmla="*/ 4062537 w 4102116"/>
              <a:gd name="connsiteY12" fmla="*/ 5251245 h 5378114"/>
              <a:gd name="connsiteX13" fmla="*/ 4029912 w 4102116"/>
              <a:gd name="connsiteY13" fmla="*/ 5378114 h 5378114"/>
              <a:gd name="connsiteX14" fmla="*/ 278107 w 4102116"/>
              <a:gd name="connsiteY14" fmla="*/ 5378114 h 5378114"/>
              <a:gd name="connsiteX15" fmla="*/ 0 w 4102116"/>
              <a:gd name="connsiteY15" fmla="*/ 5378114 h 5378114"/>
              <a:gd name="connsiteX16" fmla="*/ 0 w 4102116"/>
              <a:gd name="connsiteY16" fmla="*/ 230114 h 537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2116" h="5378114">
                <a:moveTo>
                  <a:pt x="0" y="0"/>
                </a:moveTo>
                <a:lnTo>
                  <a:pt x="3104326" y="0"/>
                </a:lnTo>
                <a:lnTo>
                  <a:pt x="3046803" y="123204"/>
                </a:lnTo>
                <a:lnTo>
                  <a:pt x="3007669" y="230114"/>
                </a:lnTo>
                <a:lnTo>
                  <a:pt x="3008085" y="230114"/>
                </a:lnTo>
                <a:lnTo>
                  <a:pt x="2936686" y="425170"/>
                </a:lnTo>
                <a:cubicBezTo>
                  <a:pt x="2841006" y="732755"/>
                  <a:pt x="2789463" y="1059784"/>
                  <a:pt x="2789463" y="1398851"/>
                </a:cubicBezTo>
                <a:cubicBezTo>
                  <a:pt x="2789463" y="2190005"/>
                  <a:pt x="3070088" y="2915624"/>
                  <a:pt x="3537239" y="3481619"/>
                </a:cubicBezTo>
                <a:lnTo>
                  <a:pt x="3665708" y="3622955"/>
                </a:lnTo>
                <a:lnTo>
                  <a:pt x="3663401" y="3627742"/>
                </a:lnTo>
                <a:lnTo>
                  <a:pt x="3756168" y="3750244"/>
                </a:lnTo>
                <a:cubicBezTo>
                  <a:pt x="3974299" y="4064873"/>
                  <a:pt x="4102116" y="4446850"/>
                  <a:pt x="4102116" y="4858676"/>
                </a:cubicBezTo>
                <a:cubicBezTo>
                  <a:pt x="4102116" y="4993150"/>
                  <a:pt x="4088488" y="5124441"/>
                  <a:pt x="4062537" y="5251245"/>
                </a:cubicBezTo>
                <a:lnTo>
                  <a:pt x="4029912" y="5378114"/>
                </a:lnTo>
                <a:lnTo>
                  <a:pt x="278107" y="5378114"/>
                </a:lnTo>
                <a:lnTo>
                  <a:pt x="0" y="5378114"/>
                </a:lnTo>
                <a:lnTo>
                  <a:pt x="0" y="230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E822FF-1C6B-534B-9272-37AD7B23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1885385"/>
            <a:ext cx="2774614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8FF5661-68D4-624C-98EC-50FB9DE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987624"/>
            <a:ext cx="2774614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6D60D8DF-8D88-7C4D-B738-99893C020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C1AAF94-99C7-A04E-A91D-EB1D9B598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ACCA7E25-09B0-6A43-B7B6-6ACFE61993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79296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143101D-9DEB-694B-ABCB-A9DC218D3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89AC3F-65CA-664B-B8B6-A7B5A7FBAE6E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584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23BE3D9-9F7F-6F4C-81A5-46E257662014}"/>
              </a:ext>
            </a:extLst>
          </p:cNvPr>
          <p:cNvSpPr/>
          <p:nvPr userDrawn="1"/>
        </p:nvSpPr>
        <p:spPr>
          <a:xfrm>
            <a:off x="0" y="0"/>
            <a:ext cx="6959683" cy="5009268"/>
          </a:xfrm>
          <a:custGeom>
            <a:avLst/>
            <a:gdLst>
              <a:gd name="connsiteX0" fmla="*/ 0 w 6959683"/>
              <a:gd name="connsiteY0" fmla="*/ 0 h 5009268"/>
              <a:gd name="connsiteX1" fmla="*/ 6160405 w 6959683"/>
              <a:gd name="connsiteY1" fmla="*/ 0 h 5009268"/>
              <a:gd name="connsiteX2" fmla="*/ 6185561 w 6959683"/>
              <a:gd name="connsiteY2" fmla="*/ 25763 h 5009268"/>
              <a:gd name="connsiteX3" fmla="*/ 6959683 w 6959683"/>
              <a:gd name="connsiteY3" fmla="*/ 2029375 h 5009268"/>
              <a:gd name="connsiteX4" fmla="*/ 3979790 w 6959683"/>
              <a:gd name="connsiteY4" fmla="*/ 5009268 h 5009268"/>
              <a:gd name="connsiteX5" fmla="*/ 1680360 w 6959683"/>
              <a:gd name="connsiteY5" fmla="*/ 3924864 h 5009268"/>
              <a:gd name="connsiteX6" fmla="*/ 1677707 w 6959683"/>
              <a:gd name="connsiteY6" fmla="*/ 3921317 h 5009268"/>
              <a:gd name="connsiteX7" fmla="*/ 1674634 w 6959683"/>
              <a:gd name="connsiteY7" fmla="*/ 3922440 h 5009268"/>
              <a:gd name="connsiteX8" fmla="*/ 1552621 w 6959683"/>
              <a:gd name="connsiteY8" fmla="*/ 3788192 h 5009268"/>
              <a:gd name="connsiteX9" fmla="*/ 9619 w 6959683"/>
              <a:gd name="connsiteY9" fmla="*/ 2968721 h 5009268"/>
              <a:gd name="connsiteX10" fmla="*/ 0 w 6959683"/>
              <a:gd name="connsiteY10" fmla="*/ 2967314 h 50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59683" h="5009268">
                <a:moveTo>
                  <a:pt x="0" y="0"/>
                </a:moveTo>
                <a:lnTo>
                  <a:pt x="6160405" y="0"/>
                </a:lnTo>
                <a:lnTo>
                  <a:pt x="6185561" y="25763"/>
                </a:lnTo>
                <a:cubicBezTo>
                  <a:pt x="6666537" y="554953"/>
                  <a:pt x="6959683" y="1257930"/>
                  <a:pt x="6959683" y="2029375"/>
                </a:cubicBezTo>
                <a:cubicBezTo>
                  <a:pt x="6959683" y="3675124"/>
                  <a:pt x="5625539" y="5009268"/>
                  <a:pt x="3979790" y="5009268"/>
                </a:cubicBezTo>
                <a:cubicBezTo>
                  <a:pt x="3054056" y="5009268"/>
                  <a:pt x="2226916" y="4587136"/>
                  <a:pt x="1680360" y="3924864"/>
                </a:cubicBezTo>
                <a:lnTo>
                  <a:pt x="1677707" y="3921317"/>
                </a:lnTo>
                <a:lnTo>
                  <a:pt x="1674634" y="3922440"/>
                </a:lnTo>
                <a:lnTo>
                  <a:pt x="1552621" y="3788192"/>
                </a:lnTo>
                <a:cubicBezTo>
                  <a:pt x="1139754" y="3375325"/>
                  <a:pt x="606298" y="3083047"/>
                  <a:pt x="9619" y="2968721"/>
                </a:cubicBezTo>
                <a:lnTo>
                  <a:pt x="0" y="29673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965FCAA-076C-6A4D-94EA-373D3F91E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BF9A799-2F6F-2745-AF22-5F4E23A65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0B50A-65BF-0F4E-8D41-54ED86E9795F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24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866A-D00F-6749-92CF-6BFFEBBC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310B9-05E6-344C-9945-4EDE15E6C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95299-96C0-EF4E-8C58-8F9CD586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FAD9C-994A-DA46-AC82-4732AC27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A3E6E-BB0D-1548-9874-112B56D3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9DB7-F224-EC41-A603-C84E428F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890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56215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0026F0E-549B-3F45-8D63-221E07858849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>
              <a:gd name="connsiteX0" fmla="*/ 5031283 w 9144000"/>
              <a:gd name="connsiteY0" fmla="*/ 0 h 5143500"/>
              <a:gd name="connsiteX1" fmla="*/ 5867300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1896833 h 5143500"/>
              <a:gd name="connsiteX6" fmla="*/ 112666 w 9144000"/>
              <a:gd name="connsiteY6" fmla="*/ 1828871 h 5143500"/>
              <a:gd name="connsiteX7" fmla="*/ 1493209 w 9144000"/>
              <a:gd name="connsiteY7" fmla="*/ 1553041 h 5143500"/>
              <a:gd name="connsiteX8" fmla="*/ 1961496 w 9144000"/>
              <a:gd name="connsiteY8" fmla="*/ 1650780 h 5143500"/>
              <a:gd name="connsiteX9" fmla="*/ 2150318 w 9144000"/>
              <a:gd name="connsiteY9" fmla="*/ 1721200 h 5143500"/>
              <a:gd name="connsiteX10" fmla="*/ 2150697 w 9144000"/>
              <a:gd name="connsiteY10" fmla="*/ 1720587 h 5143500"/>
              <a:gd name="connsiteX11" fmla="*/ 2160546 w 9144000"/>
              <a:gd name="connsiteY11" fmla="*/ 1724261 h 5143500"/>
              <a:gd name="connsiteX12" fmla="*/ 2530075 w 9144000"/>
              <a:gd name="connsiteY12" fmla="*/ 1801386 h 5143500"/>
              <a:gd name="connsiteX13" fmla="*/ 4357372 w 9144000"/>
              <a:gd name="connsiteY13" fmla="*/ 849939 h 5143500"/>
              <a:gd name="connsiteX14" fmla="*/ 4434873 w 9144000"/>
              <a:gd name="connsiteY14" fmla="*/ 702721 h 5143500"/>
              <a:gd name="connsiteX15" fmla="*/ 4555012 w 9144000"/>
              <a:gd name="connsiteY15" fmla="*/ 508610 h 5143500"/>
              <a:gd name="connsiteX16" fmla="*/ 4973015 w 9144000"/>
              <a:gd name="connsiteY16" fmla="*/ 4627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5143500">
                <a:moveTo>
                  <a:pt x="5031283" y="0"/>
                </a:moveTo>
                <a:lnTo>
                  <a:pt x="586730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1896833"/>
                </a:lnTo>
                <a:lnTo>
                  <a:pt x="112666" y="1828871"/>
                </a:lnTo>
                <a:cubicBezTo>
                  <a:pt x="519815" y="1605985"/>
                  <a:pt x="996659" y="1500563"/>
                  <a:pt x="1493209" y="1553041"/>
                </a:cubicBezTo>
                <a:cubicBezTo>
                  <a:pt x="1655348" y="1570176"/>
                  <a:pt x="1811913" y="1603336"/>
                  <a:pt x="1961496" y="1650780"/>
                </a:cubicBezTo>
                <a:lnTo>
                  <a:pt x="2150318" y="1721200"/>
                </a:lnTo>
                <a:lnTo>
                  <a:pt x="2150697" y="1720587"/>
                </a:lnTo>
                <a:lnTo>
                  <a:pt x="2160546" y="1724261"/>
                </a:lnTo>
                <a:cubicBezTo>
                  <a:pt x="2278582" y="1761699"/>
                  <a:pt x="2402130" y="1787865"/>
                  <a:pt x="2530075" y="1801386"/>
                </a:cubicBezTo>
                <a:cubicBezTo>
                  <a:pt x="3297743" y="1882516"/>
                  <a:pt x="4005726" y="1485387"/>
                  <a:pt x="4357372" y="849939"/>
                </a:cubicBezTo>
                <a:lnTo>
                  <a:pt x="4434873" y="702721"/>
                </a:lnTo>
                <a:lnTo>
                  <a:pt x="4555012" y="508610"/>
                </a:lnTo>
                <a:cubicBezTo>
                  <a:pt x="4673784" y="336087"/>
                  <a:pt x="4814627" y="180755"/>
                  <a:pt x="4973015" y="46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3593A131-BD67-7240-874F-413FF45FA3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8651" y="2172450"/>
            <a:ext cx="4348986" cy="19704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12B694B-49A2-B04F-839E-42CBC504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464430E8-A9A8-B449-9A1B-5D717A417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9BE54-3047-3349-B335-9DE12812764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59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29139"/>
            <a:ext cx="2956282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E2A51D-4267-B942-AC76-263FAFC8D428}"/>
              </a:ext>
            </a:extLst>
          </p:cNvPr>
          <p:cNvSpPr/>
          <p:nvPr userDrawn="1"/>
        </p:nvSpPr>
        <p:spPr>
          <a:xfrm>
            <a:off x="3977706" y="2"/>
            <a:ext cx="5166294" cy="5143498"/>
          </a:xfrm>
          <a:custGeom>
            <a:avLst/>
            <a:gdLst>
              <a:gd name="connsiteX0" fmla="*/ 87745 w 5166294"/>
              <a:gd name="connsiteY0" fmla="*/ 0 h 5143498"/>
              <a:gd name="connsiteX1" fmla="*/ 5166294 w 5166294"/>
              <a:gd name="connsiteY1" fmla="*/ 0 h 5143498"/>
              <a:gd name="connsiteX2" fmla="*/ 5166294 w 5166294"/>
              <a:gd name="connsiteY2" fmla="*/ 5143498 h 5143498"/>
              <a:gd name="connsiteX3" fmla="*/ 2954375 w 5166294"/>
              <a:gd name="connsiteY3" fmla="*/ 5143498 h 5143498"/>
              <a:gd name="connsiteX4" fmla="*/ 2839317 w 5166294"/>
              <a:gd name="connsiteY4" fmla="*/ 5141330 h 5143498"/>
              <a:gd name="connsiteX5" fmla="*/ 1644754 w 5166294"/>
              <a:gd name="connsiteY5" fmla="*/ 3675651 h 5143498"/>
              <a:gd name="connsiteX6" fmla="*/ 1675150 w 5166294"/>
              <a:gd name="connsiteY6" fmla="*/ 3374140 h 5143498"/>
              <a:gd name="connsiteX7" fmla="*/ 1706941 w 5166294"/>
              <a:gd name="connsiteY7" fmla="*/ 3250501 h 5143498"/>
              <a:gd name="connsiteX8" fmla="*/ 1706529 w 5166294"/>
              <a:gd name="connsiteY8" fmla="*/ 3250302 h 5143498"/>
              <a:gd name="connsiteX9" fmla="*/ 1708188 w 5166294"/>
              <a:gd name="connsiteY9" fmla="*/ 3243853 h 5143498"/>
              <a:gd name="connsiteX10" fmla="*/ 1732172 w 5166294"/>
              <a:gd name="connsiteY10" fmla="*/ 3005929 h 5143498"/>
              <a:gd name="connsiteX11" fmla="*/ 1011139 w 5166294"/>
              <a:gd name="connsiteY11" fmla="*/ 1918143 h 5143498"/>
              <a:gd name="connsiteX12" fmla="*/ 913237 w 5166294"/>
              <a:gd name="connsiteY12" fmla="*/ 1879121 h 5143498"/>
              <a:gd name="connsiteX13" fmla="*/ 782956 w 5166294"/>
              <a:gd name="connsiteY13" fmla="*/ 1816361 h 5143498"/>
              <a:gd name="connsiteX14" fmla="*/ 0 w 5166294"/>
              <a:gd name="connsiteY14" fmla="*/ 500855 h 5143498"/>
              <a:gd name="connsiteX15" fmla="*/ 67260 w 5166294"/>
              <a:gd name="connsiteY15" fmla="*/ 55969 h 514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66294" h="5143498">
                <a:moveTo>
                  <a:pt x="87745" y="0"/>
                </a:moveTo>
                <a:lnTo>
                  <a:pt x="5166294" y="0"/>
                </a:lnTo>
                <a:lnTo>
                  <a:pt x="5166294" y="5143498"/>
                </a:lnTo>
                <a:lnTo>
                  <a:pt x="2954375" y="5143498"/>
                </a:lnTo>
                <a:lnTo>
                  <a:pt x="2839317" y="5141330"/>
                </a:lnTo>
                <a:cubicBezTo>
                  <a:pt x="2157582" y="5001827"/>
                  <a:pt x="1644754" y="4398627"/>
                  <a:pt x="1644754" y="3675651"/>
                </a:cubicBezTo>
                <a:cubicBezTo>
                  <a:pt x="1644754" y="3572368"/>
                  <a:pt x="1655220" y="3471531"/>
                  <a:pt x="1675150" y="3374140"/>
                </a:cubicBezTo>
                <a:lnTo>
                  <a:pt x="1706941" y="3250501"/>
                </a:lnTo>
                <a:lnTo>
                  <a:pt x="1706529" y="3250302"/>
                </a:lnTo>
                <a:lnTo>
                  <a:pt x="1708188" y="3243853"/>
                </a:lnTo>
                <a:cubicBezTo>
                  <a:pt x="1723914" y="3167002"/>
                  <a:pt x="1732172" y="3087430"/>
                  <a:pt x="1732172" y="3005929"/>
                </a:cubicBezTo>
                <a:cubicBezTo>
                  <a:pt x="1732172" y="2516925"/>
                  <a:pt x="1434860" y="2097361"/>
                  <a:pt x="1011139" y="1918143"/>
                </a:cubicBezTo>
                <a:lnTo>
                  <a:pt x="913237" y="1879121"/>
                </a:lnTo>
                <a:lnTo>
                  <a:pt x="782956" y="1816361"/>
                </a:lnTo>
                <a:cubicBezTo>
                  <a:pt x="316593" y="1563017"/>
                  <a:pt x="0" y="1068908"/>
                  <a:pt x="0" y="500855"/>
                </a:cubicBezTo>
                <a:cubicBezTo>
                  <a:pt x="0" y="345931"/>
                  <a:pt x="23548" y="196508"/>
                  <a:pt x="67260" y="55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3DB5253-BF7F-154B-A989-DBB23D8FC2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401" y="132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EFA6AFA-99E9-1941-98B0-1CC78CEB48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401" y="1970626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99000">
                  <a:schemeClr val="accent2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8610207-3B53-2944-8826-665632A1A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401" y="2613720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7CDF49F-0757-574A-A260-587719734E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401" y="326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3"/>
                </a:gs>
                <a:gs pos="99000">
                  <a:schemeClr val="accent3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04A9D0B9-EF50-7047-971C-2B9743FF0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3451" y="126799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46A9DF12-44B8-204B-A4EE-7BBF6FE0E4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451" y="144384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AA22B6-9F96-D144-B504-D8DE803EF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451" y="1921139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663DDF6F-ABF9-C44A-BBEE-402D24054E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3451" y="2096985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A1CA52BC-9C67-3E4F-B88F-D84B299D09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3451" y="2569257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2F718F8F-190E-A44B-9FCA-CE8FFB6D88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13451" y="2745103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89B0B0DF-D099-0143-A898-E5814F5FE7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3451" y="321737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2A59FB78-EECA-094C-B680-AC2CFBF8DB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13451" y="339322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B0C9DD43-5282-0D4B-8482-F6B8223F8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212270-69F0-DF46-9FBE-E4A0C870FDD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53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1996C826-8CA3-6349-8670-2DE37150F676}"/>
              </a:ext>
            </a:extLst>
          </p:cNvPr>
          <p:cNvSpPr/>
          <p:nvPr userDrawn="1"/>
        </p:nvSpPr>
        <p:spPr>
          <a:xfrm>
            <a:off x="1" y="0"/>
            <a:ext cx="6774951" cy="5143500"/>
          </a:xfrm>
          <a:custGeom>
            <a:avLst/>
            <a:gdLst>
              <a:gd name="connsiteX0" fmla="*/ 0 w 6774951"/>
              <a:gd name="connsiteY0" fmla="*/ 0 h 5143500"/>
              <a:gd name="connsiteX1" fmla="*/ 6774951 w 6774951"/>
              <a:gd name="connsiteY1" fmla="*/ 0 h 5143500"/>
              <a:gd name="connsiteX2" fmla="*/ 6739803 w 6774951"/>
              <a:gd name="connsiteY2" fmla="*/ 200498 h 5143500"/>
              <a:gd name="connsiteX3" fmla="*/ 4946509 w 6774951"/>
              <a:gd name="connsiteY3" fmla="*/ 2601081 h 5143500"/>
              <a:gd name="connsiteX4" fmla="*/ 4635274 w 6774951"/>
              <a:gd name="connsiteY4" fmla="*/ 2751012 h 5143500"/>
              <a:gd name="connsiteX5" fmla="*/ 4401393 w 6774951"/>
              <a:gd name="connsiteY5" fmla="*/ 2844232 h 5143500"/>
              <a:gd name="connsiteX6" fmla="*/ 2711386 w 6774951"/>
              <a:gd name="connsiteY6" fmla="*/ 5013386 h 5143500"/>
              <a:gd name="connsiteX7" fmla="*/ 2696524 w 6774951"/>
              <a:gd name="connsiteY7" fmla="*/ 5143500 h 5143500"/>
              <a:gd name="connsiteX8" fmla="*/ 0 w 6774951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4951" h="5143500">
                <a:moveTo>
                  <a:pt x="0" y="0"/>
                </a:moveTo>
                <a:lnTo>
                  <a:pt x="6774951" y="0"/>
                </a:lnTo>
                <a:lnTo>
                  <a:pt x="6739803" y="200498"/>
                </a:lnTo>
                <a:cubicBezTo>
                  <a:pt x="6520745" y="1237890"/>
                  <a:pt x="5851726" y="2109337"/>
                  <a:pt x="4946509" y="2601081"/>
                </a:cubicBezTo>
                <a:lnTo>
                  <a:pt x="4635274" y="2751012"/>
                </a:lnTo>
                <a:lnTo>
                  <a:pt x="4401393" y="2844232"/>
                </a:lnTo>
                <a:cubicBezTo>
                  <a:pt x="3515681" y="3218857"/>
                  <a:pt x="2861173" y="4033080"/>
                  <a:pt x="2711386" y="5013386"/>
                </a:cubicBezTo>
                <a:lnTo>
                  <a:pt x="2696524" y="5143500"/>
                </a:lnTo>
                <a:lnTo>
                  <a:pt x="0" y="51435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50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3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58F121E-D081-8148-986A-CCF1AF90D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397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38324AA-8138-AA42-A3BD-675905BF7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774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CCCB194-1033-5C41-8172-24C2212D0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9445" y="1160068"/>
            <a:ext cx="1700579" cy="2832100"/>
          </a:xfrm>
          <a:prstGeom prst="roundRect">
            <a:avLst>
              <a:gd name="adj" fmla="val 3471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A73D062-864E-8643-AE5C-351162FF17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213" y="1390144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D2A1347-8DD5-C24E-BC7C-8C476B6E6D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4916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690CF25F-A3CB-6B44-9C90-5A716A551D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6944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17D5BAFB-8AA5-8E4F-9B64-9A842888B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51934F-7C4B-3E42-A63B-CFD32043F3E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525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FEF114-1FEF-E64C-9112-804C6DD09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6603278" cy="5143500"/>
          </a:xfrm>
          <a:custGeom>
            <a:avLst/>
            <a:gdLst>
              <a:gd name="connsiteX0" fmla="*/ 0 w 6603278"/>
              <a:gd name="connsiteY0" fmla="*/ 0 h 5143500"/>
              <a:gd name="connsiteX1" fmla="*/ 6173883 w 6603278"/>
              <a:gd name="connsiteY1" fmla="*/ 0 h 5143500"/>
              <a:gd name="connsiteX2" fmla="*/ 6060886 w 6603278"/>
              <a:gd name="connsiteY2" fmla="*/ 110300 h 5143500"/>
              <a:gd name="connsiteX3" fmla="*/ 5553665 w 6603278"/>
              <a:gd name="connsiteY3" fmla="*/ 1155279 h 5143500"/>
              <a:gd name="connsiteX4" fmla="*/ 5912958 w 6603278"/>
              <a:gd name="connsiteY4" fmla="*/ 2602746 h 5143500"/>
              <a:gd name="connsiteX5" fmla="*/ 6001788 w 6603278"/>
              <a:gd name="connsiteY5" fmla="*/ 2711767 h 5143500"/>
              <a:gd name="connsiteX6" fmla="*/ 6141997 w 6603278"/>
              <a:gd name="connsiteY6" fmla="*/ 2921946 h 5143500"/>
              <a:gd name="connsiteX7" fmla="*/ 6566755 w 6603278"/>
              <a:gd name="connsiteY7" fmla="*/ 5069509 h 5143500"/>
              <a:gd name="connsiteX8" fmla="*/ 6551768 w 6603278"/>
              <a:gd name="connsiteY8" fmla="*/ 5143500 h 5143500"/>
              <a:gd name="connsiteX9" fmla="*/ 0 w 660327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3278" h="5143500">
                <a:moveTo>
                  <a:pt x="0" y="0"/>
                </a:moveTo>
                <a:lnTo>
                  <a:pt x="6173883" y="0"/>
                </a:lnTo>
                <a:lnTo>
                  <a:pt x="6060886" y="110300"/>
                </a:lnTo>
                <a:cubicBezTo>
                  <a:pt x="5798283" y="389063"/>
                  <a:pt x="5614984" y="747892"/>
                  <a:pt x="5553665" y="1155279"/>
                </a:cubicBezTo>
                <a:cubicBezTo>
                  <a:pt x="5473575" y="1687377"/>
                  <a:pt x="5616744" y="2201562"/>
                  <a:pt x="5912958" y="2602746"/>
                </a:cubicBezTo>
                <a:lnTo>
                  <a:pt x="6001788" y="2711767"/>
                </a:lnTo>
                <a:lnTo>
                  <a:pt x="6141997" y="2921946"/>
                </a:lnTo>
                <a:cubicBezTo>
                  <a:pt x="6515599" y="3544408"/>
                  <a:pt x="6683247" y="4295561"/>
                  <a:pt x="6566755" y="5069509"/>
                </a:cubicBezTo>
                <a:lnTo>
                  <a:pt x="65517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720000" tIns="684000" rIns="324000">
            <a:noAutofit/>
          </a:bodyPr>
          <a:lstStyle>
            <a:lvl1pPr marL="0" indent="0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685800" indent="0"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1028700" indent="0"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1371600" indent="0">
              <a:buNone/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22F4CBA-2BAD-1D49-8FBB-18CE211AD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1514783"/>
            <a:ext cx="4573633" cy="3308350"/>
          </a:xfrm>
          <a:prstGeom prst="rect">
            <a:avLst/>
          </a:prstGeom>
        </p:spPr>
        <p:txBody>
          <a:bodyPr numCol="2" spcCol="360000"/>
          <a:lstStyle>
            <a:lvl1pPr marL="0" indent="0">
              <a:spcBef>
                <a:spcPts val="1350"/>
              </a:spcBef>
              <a:buNone/>
              <a:defRPr sz="16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6A76D05-8A2F-FC4B-944C-5D136CDCF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8274D-7D56-8F47-92D0-649492C4778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800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D6D84FE-87E3-934B-A49A-783204B23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E2E4B-B027-B848-ADD2-BD0B5AB699F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35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2AF2AB2-A56D-674E-8EC5-2B6547A3600D}"/>
              </a:ext>
            </a:extLst>
          </p:cNvPr>
          <p:cNvSpPr/>
          <p:nvPr userDrawn="1"/>
        </p:nvSpPr>
        <p:spPr>
          <a:xfrm>
            <a:off x="2227386" y="1"/>
            <a:ext cx="6916614" cy="3881673"/>
          </a:xfrm>
          <a:custGeom>
            <a:avLst/>
            <a:gdLst>
              <a:gd name="connsiteX0" fmla="*/ 12841 w 6916614"/>
              <a:gd name="connsiteY0" fmla="*/ 0 h 3881673"/>
              <a:gd name="connsiteX1" fmla="*/ 6916614 w 6916614"/>
              <a:gd name="connsiteY1" fmla="*/ 0 h 3881673"/>
              <a:gd name="connsiteX2" fmla="*/ 6916614 w 6916614"/>
              <a:gd name="connsiteY2" fmla="*/ 3408129 h 3881673"/>
              <a:gd name="connsiteX3" fmla="*/ 6724908 w 6916614"/>
              <a:gd name="connsiteY3" fmla="*/ 3380299 h 3881673"/>
              <a:gd name="connsiteX4" fmla="*/ 4765599 w 6916614"/>
              <a:gd name="connsiteY4" fmla="*/ 3700263 h 3881673"/>
              <a:gd name="connsiteX5" fmla="*/ 4510011 w 6916614"/>
              <a:gd name="connsiteY5" fmla="*/ 3779238 h 3881673"/>
              <a:gd name="connsiteX6" fmla="*/ 519436 w 6916614"/>
              <a:gd name="connsiteY6" fmla="*/ 2107588 h 3881673"/>
              <a:gd name="connsiteX7" fmla="*/ 608 w 6916614"/>
              <a:gd name="connsiteY7" fmla="*/ 168946 h 388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6614" h="3881673">
                <a:moveTo>
                  <a:pt x="12841" y="0"/>
                </a:moveTo>
                <a:lnTo>
                  <a:pt x="6916614" y="0"/>
                </a:lnTo>
                <a:lnTo>
                  <a:pt x="6916614" y="3408129"/>
                </a:lnTo>
                <a:lnTo>
                  <a:pt x="6724908" y="3380299"/>
                </a:lnTo>
                <a:cubicBezTo>
                  <a:pt x="6071503" y="3305300"/>
                  <a:pt x="5393522" y="3405719"/>
                  <a:pt x="4765599" y="3700263"/>
                </a:cubicBezTo>
                <a:lnTo>
                  <a:pt x="4510011" y="3779238"/>
                </a:lnTo>
                <a:cubicBezTo>
                  <a:pt x="2998348" y="4146392"/>
                  <a:pt x="1361047" y="3512200"/>
                  <a:pt x="519436" y="2107588"/>
                </a:cubicBezTo>
                <a:cubicBezTo>
                  <a:pt x="155277" y="1499824"/>
                  <a:pt x="-11429" y="828731"/>
                  <a:pt x="608" y="16894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1BD413-B53F-A947-8A7F-982F9F640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544DFC-31CF-ED4E-87B4-0C92F1009AA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625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F6410ED2-1B98-D645-8654-6458AA1652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151119" cy="3911600"/>
          </a:xfrm>
          <a:prstGeom prst="rect">
            <a:avLst/>
          </a:prstGeom>
          <a:solidFill>
            <a:schemeClr val="bg2"/>
          </a:solidFill>
        </p:spPr>
        <p:txBody>
          <a:bodyPr lIns="972000" tIns="1548000" rIns="288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2BFBE8C-463C-7446-B433-9CCC7FA774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53000">
                <a:schemeClr val="accent1">
                  <a:alpha val="80000"/>
                </a:schemeClr>
              </a:gs>
            </a:gsLst>
            <a:lin ang="2700000" scaled="1"/>
          </a:gradFill>
        </p:spPr>
        <p:txBody>
          <a:bodyPr lIns="540000" tIns="1620000" rIns="720000" bIns="38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58E2FD-C914-DD43-9189-AB2AEB274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2830"/>
            <a:ext cx="9144000" cy="5146330"/>
          </a:xfrm>
          <a:custGeom>
            <a:avLst/>
            <a:gdLst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9144000 w 9144000"/>
              <a:gd name="connsiteY1" fmla="*/ 10109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169698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2830 h 5146330"/>
              <a:gd name="connsiteX1" fmla="*/ 9144000 w 9144000"/>
              <a:gd name="connsiteY1" fmla="*/ 0 h 5146330"/>
              <a:gd name="connsiteX2" fmla="*/ 9144000 w 9144000"/>
              <a:gd name="connsiteY2" fmla="*/ 2097112 h 5146330"/>
              <a:gd name="connsiteX3" fmla="*/ 9144000 w 9144000"/>
              <a:gd name="connsiteY3" fmla="*/ 3073770 h 5146330"/>
              <a:gd name="connsiteX4" fmla="*/ 9144000 w 9144000"/>
              <a:gd name="connsiteY4" fmla="*/ 5146330 h 5146330"/>
              <a:gd name="connsiteX5" fmla="*/ 0 w 9144000"/>
              <a:gd name="connsiteY5" fmla="*/ 5146330 h 5146330"/>
              <a:gd name="connsiteX6" fmla="*/ 0 w 9144000"/>
              <a:gd name="connsiteY6" fmla="*/ 3657754 h 5146330"/>
              <a:gd name="connsiteX7" fmla="*/ 77755 w 9144000"/>
              <a:gd name="connsiteY7" fmla="*/ 3686212 h 5146330"/>
              <a:gd name="connsiteX8" fmla="*/ 683207 w 9144000"/>
              <a:gd name="connsiteY8" fmla="*/ 3777748 h 5146330"/>
              <a:gd name="connsiteX9" fmla="*/ 2708723 w 9144000"/>
              <a:gd name="connsiteY9" fmla="*/ 1949892 h 5146330"/>
              <a:gd name="connsiteX10" fmla="*/ 2709213 w 9144000"/>
              <a:gd name="connsiteY10" fmla="*/ 1940203 h 5146330"/>
              <a:gd name="connsiteX11" fmla="*/ 2713092 w 9144000"/>
              <a:gd name="connsiteY11" fmla="*/ 1914979 h 5146330"/>
              <a:gd name="connsiteX12" fmla="*/ 5077476 w 9144000"/>
              <a:gd name="connsiteY12" fmla="*/ 2830 h 514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5146330">
                <a:moveTo>
                  <a:pt x="5077476" y="2830"/>
                </a:moveTo>
                <a:lnTo>
                  <a:pt x="9144000" y="0"/>
                </a:lnTo>
                <a:lnTo>
                  <a:pt x="9144000" y="2097112"/>
                </a:lnTo>
                <a:lnTo>
                  <a:pt x="9144000" y="3073770"/>
                </a:lnTo>
                <a:lnTo>
                  <a:pt x="9144000" y="5146330"/>
                </a:lnTo>
                <a:lnTo>
                  <a:pt x="0" y="5146330"/>
                </a:lnTo>
                <a:lnTo>
                  <a:pt x="0" y="3657754"/>
                </a:lnTo>
                <a:lnTo>
                  <a:pt x="77755" y="3686212"/>
                </a:lnTo>
                <a:cubicBezTo>
                  <a:pt x="269017" y="3745701"/>
                  <a:pt x="472370" y="3777748"/>
                  <a:pt x="683207" y="3777748"/>
                </a:cubicBezTo>
                <a:cubicBezTo>
                  <a:pt x="1737395" y="3777748"/>
                  <a:pt x="2604459" y="2976571"/>
                  <a:pt x="2708723" y="1949892"/>
                </a:cubicBezTo>
                <a:cubicBezTo>
                  <a:pt x="2708886" y="1946662"/>
                  <a:pt x="2709050" y="1943433"/>
                  <a:pt x="2709213" y="1940203"/>
                </a:cubicBezTo>
                <a:lnTo>
                  <a:pt x="2713092" y="1914979"/>
                </a:lnTo>
                <a:cubicBezTo>
                  <a:pt x="2938134" y="823718"/>
                  <a:pt x="3911195" y="2830"/>
                  <a:pt x="5077476" y="283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4644000" tIns="1620000" rIns="180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907279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1B67F5D-1113-F44A-9C3B-5201BE1F8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2D68AB-6FBB-4741-9504-B5E580D786C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5423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C5BBFF27-4A89-B942-A111-9E72304E49C6}"/>
              </a:ext>
            </a:extLst>
          </p:cNvPr>
          <p:cNvSpPr/>
          <p:nvPr userDrawn="1"/>
        </p:nvSpPr>
        <p:spPr>
          <a:xfrm flipV="1">
            <a:off x="3951413" y="0"/>
            <a:ext cx="5192588" cy="5143500"/>
          </a:xfrm>
          <a:custGeom>
            <a:avLst/>
            <a:gdLst>
              <a:gd name="connsiteX0" fmla="*/ 795256 w 5423249"/>
              <a:gd name="connsiteY0" fmla="*/ 5143500 h 5143500"/>
              <a:gd name="connsiteX1" fmla="*/ 2490578 w 5423249"/>
              <a:gd name="connsiteY1" fmla="*/ 5143500 h 5143500"/>
              <a:gd name="connsiteX2" fmla="*/ 4296399 w 5423249"/>
              <a:gd name="connsiteY2" fmla="*/ 5143500 h 5143500"/>
              <a:gd name="connsiteX3" fmla="*/ 5423249 w 5423249"/>
              <a:gd name="connsiteY3" fmla="*/ 5143500 h 5143500"/>
              <a:gd name="connsiteX4" fmla="*/ 5423249 w 5423249"/>
              <a:gd name="connsiteY4" fmla="*/ 2143805 h 5143500"/>
              <a:gd name="connsiteX5" fmla="*/ 5423249 w 5423249"/>
              <a:gd name="connsiteY5" fmla="*/ 0 h 5143500"/>
              <a:gd name="connsiteX6" fmla="*/ 2490578 w 5423249"/>
              <a:gd name="connsiteY6" fmla="*/ 0 h 5143500"/>
              <a:gd name="connsiteX7" fmla="*/ 627575 w 5423249"/>
              <a:gd name="connsiteY7" fmla="*/ 0 h 5143500"/>
              <a:gd name="connsiteX8" fmla="*/ 491790 w 5423249"/>
              <a:gd name="connsiteY8" fmla="*/ 193857 h 5143500"/>
              <a:gd name="connsiteX9" fmla="*/ 204793 w 5423249"/>
              <a:gd name="connsiteY9" fmla="*/ 773395 h 5143500"/>
              <a:gd name="connsiteX10" fmla="*/ 426064 w 5423249"/>
              <a:gd name="connsiteY10" fmla="*/ 3488284 h 5143500"/>
              <a:gd name="connsiteX11" fmla="*/ 428622 w 5423249"/>
              <a:gd name="connsiteY11" fmla="*/ 3492281 h 5143500"/>
              <a:gd name="connsiteX12" fmla="*/ 426338 w 5423249"/>
              <a:gd name="connsiteY12" fmla="*/ 3494940 h 5143500"/>
              <a:gd name="connsiteX13" fmla="*/ 515016 w 5423249"/>
              <a:gd name="connsiteY13" fmla="*/ 3667900 h 5143500"/>
              <a:gd name="connsiteX14" fmla="*/ 800808 w 5423249"/>
              <a:gd name="connsiteY14" fmla="*/ 504367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23249" h="5143500">
                <a:moveTo>
                  <a:pt x="795256" y="5143500"/>
                </a:moveTo>
                <a:lnTo>
                  <a:pt x="2490578" y="5143500"/>
                </a:lnTo>
                <a:lnTo>
                  <a:pt x="4296399" y="5143500"/>
                </a:lnTo>
                <a:lnTo>
                  <a:pt x="5423249" y="5143500"/>
                </a:lnTo>
                <a:lnTo>
                  <a:pt x="5423249" y="2143805"/>
                </a:lnTo>
                <a:lnTo>
                  <a:pt x="5423249" y="0"/>
                </a:lnTo>
                <a:lnTo>
                  <a:pt x="2490578" y="0"/>
                </a:lnTo>
                <a:lnTo>
                  <a:pt x="627575" y="0"/>
                </a:lnTo>
                <a:lnTo>
                  <a:pt x="491790" y="193857"/>
                </a:lnTo>
                <a:cubicBezTo>
                  <a:pt x="378887" y="373465"/>
                  <a:pt x="282303" y="567061"/>
                  <a:pt x="204793" y="773395"/>
                </a:cubicBezTo>
                <a:cubicBezTo>
                  <a:pt x="-144004" y="1701899"/>
                  <a:pt x="-32258" y="2690563"/>
                  <a:pt x="426064" y="3488284"/>
                </a:cubicBezTo>
                <a:lnTo>
                  <a:pt x="428622" y="3492281"/>
                </a:lnTo>
                <a:lnTo>
                  <a:pt x="426338" y="3494940"/>
                </a:lnTo>
                <a:lnTo>
                  <a:pt x="515016" y="3667900"/>
                </a:lnTo>
                <a:cubicBezTo>
                  <a:pt x="708923" y="4095146"/>
                  <a:pt x="809238" y="4564869"/>
                  <a:pt x="800808" y="5043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29D760-5623-704C-A5E2-6E6569A5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08" y="538442"/>
            <a:ext cx="3596197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1C25349D-52E0-DD4D-9E92-31C036E529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48263" y="1639888"/>
            <a:ext cx="3595687" cy="1498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E64183F-D82A-E142-A2D2-7024872FC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F508FC-FED7-0840-B433-E23256B62E77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342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D23F0-7EAF-1444-A9E6-04BE9560D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F71304-323D-8E42-AA4E-9F0AB4EE262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253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722A-8FC8-964F-8D3F-DF3B748F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9E24-28A5-224B-BB23-3AFF98FF6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37E48-BDDD-E443-AEBA-D3E19D5CD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38B87-7028-CC46-BD9B-5850A92E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533DF-A888-3B48-B8C4-570BE226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C67B5-7B2D-4248-AD17-367E3237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9DB7-F224-EC41-A603-C84E428F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5995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8770D-4DC3-C44F-8943-D8F546EF878F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DE56C13-8231-0E42-B641-A2C089EE6CCC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F472CB4-6D1A-EE4E-9B76-44870E668B68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7D5269-3F7B-5040-A0D3-8CC9457A32C2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AC4900E-57A9-F84D-962A-A4E3868C0A6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74E00C6-5F5E-4144-8F07-32988B0BC325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465A54E-6C71-7746-879B-AB0B96A70A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39788" y="897061"/>
            <a:ext cx="3996469" cy="229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FF4F7991-4E31-E542-AB4B-5C4ACDF5E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64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BF3E5DC1-DA91-DB4A-9E0E-445DA8843A17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  <a:effectLst/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A9F7642-16B0-C044-8425-17D5B2A7D8FB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128BBE69-843F-784F-901C-67129FA40E24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62AB4F-C52B-AD45-A011-D62C1DD27DC5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457824C-B106-A74C-8014-517D197685D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A77FF89-71EA-6D42-921B-D3935CC1EA02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58" name="Chart Placeholder 16">
            <a:extLst>
              <a:ext uri="{FF2B5EF4-FFF2-40B4-BE49-F238E27FC236}">
                <a16:creationId xmlns:a16="http://schemas.microsoft.com/office/drawing/2014/main" id="{F3DA7F6F-8F1C-7842-B0C7-F48AE9F463C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846263" y="714347"/>
            <a:ext cx="2852737" cy="2671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2B822FE7-7BC3-2C47-8F5F-E8E989A5B0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4816" y="841033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F9D8E401-8965-C54E-9E4E-AF60607506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4816" y="1074405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0A0465DB-E590-C947-9CBE-921C35207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4816" y="1709081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04A81AE6-D5CD-B646-8B6E-0020D2E5E6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4816" y="1942453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930FEB03-C59C-7849-8A86-D4FA8DCD5A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4816" y="2572915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E5E25BD4-1CE0-6A40-9424-939541BA3F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816" y="2806287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5" name="Slide Number Placeholder 4">
            <a:extLst>
              <a:ext uri="{FF2B5EF4-FFF2-40B4-BE49-F238E27FC236}">
                <a16:creationId xmlns:a16="http://schemas.microsoft.com/office/drawing/2014/main" id="{ABD9AC2F-FEA7-B741-A864-1263B8337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586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F8D606-C7CB-924E-AA24-221B3CD0A8DF}"/>
              </a:ext>
            </a:extLst>
          </p:cNvPr>
          <p:cNvSpPr/>
          <p:nvPr userDrawn="1"/>
        </p:nvSpPr>
        <p:spPr>
          <a:xfrm rot="5400000">
            <a:off x="2603863" y="-1452152"/>
            <a:ext cx="3936273" cy="7807232"/>
          </a:xfrm>
          <a:prstGeom prst="roundRect">
            <a:avLst>
              <a:gd name="adj" fmla="val 3628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9C79158-3E05-9246-B866-E0C8C24930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01700" y="711200"/>
            <a:ext cx="7340600" cy="3487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DEB0FDD-B5B4-B748-A515-A6095E41C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D89C55-8395-1244-B050-85AA99D63485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076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A31A7B3-3D41-E745-9F7F-FD0639821C0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8498107 w 9144000"/>
              <a:gd name="connsiteY1" fmla="*/ 0 h 5143500"/>
              <a:gd name="connsiteX2" fmla="*/ 8500649 w 9144000"/>
              <a:gd name="connsiteY2" fmla="*/ 1901 h 5143500"/>
              <a:gd name="connsiteX3" fmla="*/ 9055545 w 9144000"/>
              <a:gd name="connsiteY3" fmla="*/ 585015 h 5143500"/>
              <a:gd name="connsiteX4" fmla="*/ 9144000 w 9144000"/>
              <a:gd name="connsiteY4" fmla="*/ 717421 h 5143500"/>
              <a:gd name="connsiteX5" fmla="*/ 9144000 w 9144000"/>
              <a:gd name="connsiteY5" fmla="*/ 4253994 h 5143500"/>
              <a:gd name="connsiteX6" fmla="*/ 8968981 w 9144000"/>
              <a:gd name="connsiteY6" fmla="*/ 4512673 h 5143500"/>
              <a:gd name="connsiteX7" fmla="*/ 8508634 w 9144000"/>
              <a:gd name="connsiteY7" fmla="*/ 5021334 h 5143500"/>
              <a:gd name="connsiteX8" fmla="*/ 8361985 w 9144000"/>
              <a:gd name="connsiteY8" fmla="*/ 5143500 h 5143500"/>
              <a:gd name="connsiteX9" fmla="*/ 3628782 w 9144000"/>
              <a:gd name="connsiteY9" fmla="*/ 5143500 h 5143500"/>
              <a:gd name="connsiteX10" fmla="*/ 3479240 w 9144000"/>
              <a:gd name="connsiteY10" fmla="*/ 5055744 h 5143500"/>
              <a:gd name="connsiteX11" fmla="*/ 164776 w 9144000"/>
              <a:gd name="connsiteY11" fmla="*/ 5029539 h 5143500"/>
              <a:gd name="connsiteX12" fmla="*/ 2496 w 9144000"/>
              <a:gd name="connsiteY12" fmla="*/ 5114340 h 5143500"/>
              <a:gd name="connsiteX13" fmla="*/ 0 w 9144000"/>
              <a:gd name="connsiteY13" fmla="*/ 51157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8498107" y="0"/>
                </a:lnTo>
                <a:lnTo>
                  <a:pt x="8500649" y="1901"/>
                </a:lnTo>
                <a:cubicBezTo>
                  <a:pt x="8707641" y="170368"/>
                  <a:pt x="8894494" y="365315"/>
                  <a:pt x="9055545" y="585015"/>
                </a:cubicBezTo>
                <a:lnTo>
                  <a:pt x="9144000" y="717421"/>
                </a:lnTo>
                <a:lnTo>
                  <a:pt x="9144000" y="4253994"/>
                </a:lnTo>
                <a:lnTo>
                  <a:pt x="8968981" y="4512673"/>
                </a:lnTo>
                <a:cubicBezTo>
                  <a:pt x="8833557" y="4693974"/>
                  <a:pt x="8679725" y="4864548"/>
                  <a:pt x="8508634" y="5021334"/>
                </a:cubicBezTo>
                <a:lnTo>
                  <a:pt x="8361985" y="5143500"/>
                </a:lnTo>
                <a:lnTo>
                  <a:pt x="3628782" y="5143500"/>
                </a:lnTo>
                <a:lnTo>
                  <a:pt x="3479240" y="5055744"/>
                </a:lnTo>
                <a:cubicBezTo>
                  <a:pt x="2510656" y="4532663"/>
                  <a:pt x="1273071" y="4483464"/>
                  <a:pt x="164776" y="5029539"/>
                </a:cubicBezTo>
                <a:cubicBezTo>
                  <a:pt x="109706" y="5056673"/>
                  <a:pt x="55606" y="5084956"/>
                  <a:pt x="2496" y="5114340"/>
                </a:cubicBezTo>
                <a:lnTo>
                  <a:pt x="0" y="5115799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5EB9903-B509-1B41-BC78-1192BE91D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9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0AD9FAB-209E-D844-A9B7-1C54CE28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6455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C62427F-CA3A-FE48-96F0-74F9FA7FCF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3772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E3D544F0-79BD-CB47-993F-D07A606FFE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9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079B3D3-003D-FB42-B375-11A4587B67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6455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48074E7-C353-864F-A8CA-92D6038846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3772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248FD6E-3929-9D48-8968-3BB5BA28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40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5E7F87F-0D6D-A34B-B537-C91D143738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96455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89704CE-7157-A248-9C8D-7D6823308FA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73772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92EBDEF-8D59-5A49-8045-F3592783D32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140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410A47A-4FD6-BE4B-83D2-68F5FA28692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96455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F6AB06-E18C-2A45-BB92-1442D6DEACF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073772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DC5D10F-D87B-3243-AC3B-40B5DD201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1103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6E1F887F-61E9-3B43-B96D-3D9A98D438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8420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2B7A212-D3CB-934F-AFAE-8E6FE3BDC7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5737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B94927E1-1B93-8846-B321-6696B5A9C2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31103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737C10D5-1853-FA43-9411-EAFDE0ACB8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8420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2147F63E-1648-3B4D-BC17-7A3DC0AF58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85737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0" name="Slide Number Placeholder 4">
            <a:extLst>
              <a:ext uri="{FF2B5EF4-FFF2-40B4-BE49-F238E27FC236}">
                <a16:creationId xmlns:a16="http://schemas.microsoft.com/office/drawing/2014/main" id="{D4749750-E180-0847-97EF-E969E902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18B1A0-16F4-6E42-BE83-2AD2E922CF7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1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2759-A2D9-9340-8C52-E6A1D491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92703-AA44-5547-8F32-EAF3ABACE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C1805-4C1B-7B41-8A7A-26F600F5A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17ABB-22DA-9E4D-9583-B43EFA4AF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6F56C-B39F-5342-81B8-1C9B20E45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E6D4B-FDD0-784D-AFB2-DA06790AA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32763A-16DC-0E4E-B583-0554582E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32DAD2-84F6-DD4D-B616-6CDEE296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9DB7-F224-EC41-A603-C84E428F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2334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5E763-5806-8C48-BF14-E3CA39CF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9B42B-3B9F-5F4A-8E6D-4B03690A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306BF-09C7-5941-84D9-E5CDCB37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D93CA-3FC0-2748-A0D6-46DEEA2B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9DB7-F224-EC41-A603-C84E428F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0570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1C260-A56D-0647-B2C6-67F75D8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91E4F-136F-2440-A837-4642BF3C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56D77-B935-214D-9B9A-87123D65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84BBD0-B50A-214A-A9E2-EBC6CB713470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94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0A7D-28A4-BF45-8306-18EB8E5A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F3469-2E6B-9349-A334-A1764979C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781FC-DF30-2440-8048-2DAFDCF8C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48FB4-F896-EE42-8BC0-D198C465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90E69-4E02-8C4E-9721-D80E5F68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D77EA-2D91-A54D-B5A2-8F9FE0AD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9DB7-F224-EC41-A603-C84E428F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8023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F38E-87B0-9845-8E4D-30DEC175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98785-9355-FD41-8E4A-0E1D1D9CB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54FBE-9DB9-CA40-8629-1BCF181A3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94C4E-47EA-4A48-BB75-A042C20E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58567-5C9B-6149-88E0-1C6A7CD1F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F3C1E-F040-F54F-A58E-67368CE1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9DB7-F224-EC41-A603-C84E428F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579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83995-F86E-BB49-B0AA-014BAA5B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6CE90-3162-9441-8F24-624D34576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217CD-955E-FE4F-A681-895DCC0762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5B036-E8D7-494D-922F-5709DD368674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9667C-C53A-2A44-96BC-86BDC48FA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A31A6-1407-974A-AFB9-7C0308136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59DB7-F224-EC41-A603-C84E428F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9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678" r:id="rId22"/>
    <p:sldLayoutId id="2147483679" r:id="rId23"/>
    <p:sldLayoutId id="2147483680" r:id="rId24"/>
    <p:sldLayoutId id="2147483687" r:id="rId25"/>
    <p:sldLayoutId id="2147483695" r:id="rId26"/>
    <p:sldLayoutId id="2147483696" r:id="rId27"/>
    <p:sldLayoutId id="2147483676" r:id="rId28"/>
    <p:sldLayoutId id="2147483693" r:id="rId29"/>
    <p:sldLayoutId id="2147483705" r:id="rId30"/>
    <p:sldLayoutId id="2147483704" r:id="rId31"/>
    <p:sldLayoutId id="2147483697" r:id="rId32"/>
    <p:sldLayoutId id="2147483698" r:id="rId33"/>
    <p:sldLayoutId id="2147483689" r:id="rId34"/>
    <p:sldLayoutId id="2147483673" r:id="rId35"/>
    <p:sldLayoutId id="2147483694" r:id="rId36"/>
    <p:sldLayoutId id="2147483691" r:id="rId37"/>
    <p:sldLayoutId id="2147483684" r:id="rId38"/>
    <p:sldLayoutId id="2147483668" r:id="rId39"/>
    <p:sldLayoutId id="2147483703" r:id="rId40"/>
    <p:sldLayoutId id="2147483702" r:id="rId41"/>
    <p:sldLayoutId id="2147483701" r:id="rId42"/>
    <p:sldLayoutId id="2147483688" r:id="rId4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golia.com/realtime-search-demo/st-peters-college-natural-language-search-dem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algolia.com/apps/VRVN47NBUJ/explorer/ui-demos/NPP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azureml.net/Home/ViewWorkspaceCached/2e0f09f4888a4ebaae0064be199761d4#Workspaces/Experiments/Experiment/2e0f09f4888a4ebaae0064be199761d4.f-id.6c1486511ed7472495a0516515ab0b14/ViewExperime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AkTmABP_8G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oundararajan@outlook.com" TargetMode="External"/><Relationship Id="rId2" Type="http://schemas.openxmlformats.org/officeDocument/2006/relationships/hyperlink" Target="https://soundararajan.in/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calreferrals.com/cmr/#/standard-reports/PracticeReferralSumma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piregistry.cms.hhs.gov/" TargetMode="Externa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5A909B-5506-9B4B-B885-EA70C1CEA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3049" y="2877305"/>
            <a:ext cx="2443973" cy="8807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Soundararajan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Senior Engineering Manager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Optum Insights India Pvt Ltd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704325-3654-7D48-8979-71A6EB2E4F26}"/>
              </a:ext>
            </a:extLst>
          </p:cNvPr>
          <p:cNvSpPr txBox="1"/>
          <p:nvPr/>
        </p:nvSpPr>
        <p:spPr>
          <a:xfrm>
            <a:off x="5375082" y="413579"/>
            <a:ext cx="3768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D7121"/>
                </a:solidFill>
              </a:rPr>
              <a:t>Technologies Shaping Healthcare and it’s Future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CD96B8-0437-9348-BE47-59EEBA8F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514" y="3956788"/>
            <a:ext cx="952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16A6-2C6A-3542-9103-C17BEE99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7E403-85B0-3647-87FC-0EDEC67A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22" y="0"/>
            <a:ext cx="40342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26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A0E5E5DD-B35D-3D47-AC40-9FB0039BF5CC}"/>
              </a:ext>
            </a:extLst>
          </p:cNvPr>
          <p:cNvGrpSpPr/>
          <p:nvPr/>
        </p:nvGrpSpPr>
        <p:grpSpPr>
          <a:xfrm>
            <a:off x="-3585984" y="314114"/>
            <a:ext cx="5261923" cy="4552981"/>
            <a:chOff x="1770295" y="373573"/>
            <a:chExt cx="7015897" cy="6070641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351B412-76EF-4B45-A5C0-7C1D5F0C4F69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267C200-51CD-5946-9534-316E17DCAA85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9D28B22-8422-A944-9767-0E100B466725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028BC42-91C2-7D4B-9426-C72149825258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99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3314A75-1DEC-394E-B164-13EF0CE7F0A8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5627C9C-6E0C-6644-876A-D1526D45BEE3}"/>
              </a:ext>
            </a:extLst>
          </p:cNvPr>
          <p:cNvSpPr/>
          <p:nvPr/>
        </p:nvSpPr>
        <p:spPr>
          <a:xfrm>
            <a:off x="0" y="4867277"/>
            <a:ext cx="9144000" cy="276223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9C6CFC-E573-4243-84E1-9878BDF6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2588A1-6696-5241-A685-2B516A5CE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854" y="2407095"/>
            <a:ext cx="5192146" cy="132894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Natural Language Processing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https://www.algolia.com/realtime-search-demo/st-peters-college-natural-language-search-demo</a:t>
            </a:r>
            <a:endParaRPr lang="en-IN" dirty="0">
              <a:solidFill>
                <a:schemeClr val="bg2"/>
              </a:solidFill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https://www.algolia.com/apps/VRVN47NBUJ/explorer/ui-demos/NPPES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2AFA3-4F33-5446-93B6-0E94A2869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7501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E24EA-B3D4-514E-B63C-AC91DC2A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5D3AF7-71A4-9943-9ED2-6E32BDDF3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216" y="1640681"/>
            <a:ext cx="4516222" cy="132894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https://studio.azureml.net/Home/ViewWorkspaceCached/2e0f09f4888a4ebaae0064be199761d4#Workspaces/Experiments/Experiment/2e0f09f4888a4ebaae0064be199761d4.f-id.6c1486511ed7472495a0516515ab0b14/ViewExperiment</a:t>
            </a:r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https://www.youtube.com/watch?v=AkTmABP_8Go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15B3BBC-76B4-0242-B7FF-5470666D4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D60983F0-243D-CF42-9100-E15EC5C8060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23546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5548-F244-854E-8A1F-6704E0A4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01548"/>
            <a:ext cx="3995601" cy="994172"/>
          </a:xfrm>
        </p:spPr>
        <p:txBody>
          <a:bodyPr/>
          <a:lstStyle/>
          <a:p>
            <a:r>
              <a:rPr lang="en-US" dirty="0"/>
              <a:t>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57163-3C3E-E749-BCB1-303524977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9" y="1146100"/>
            <a:ext cx="3995601" cy="132894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Use </a:t>
            </a:r>
            <a:r>
              <a:rPr lang="en-US" sz="2000" dirty="0" err="1"/>
              <a:t>Algolia</a:t>
            </a:r>
            <a:r>
              <a:rPr lang="en-US" sz="2000" dirty="0"/>
              <a:t> API’s to load your own data and search for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Use ML Studio by Microsoft and create a basic Machine learning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76520-7A61-DE43-978F-6F642499C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0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4A1F772-D638-0A4A-86D1-C254741E06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29DDF-A53A-CD4C-92FA-9E8DD12072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4138B-00A6-7245-97C8-480DD43BD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  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FE87F9-EC6D-4046-8879-41D2E17A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465979" cy="994172"/>
          </a:xfrm>
        </p:spPr>
        <p:txBody>
          <a:bodyPr/>
          <a:lstStyle/>
          <a:p>
            <a:r>
              <a:rPr lang="en-US" dirty="0"/>
              <a:t>Tele Health - IoT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1235E-9BF1-2B4A-8BC5-0BCC6FF7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769C1-B5B4-2945-9260-1103A293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" y="994172"/>
            <a:ext cx="4498535" cy="31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88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6F00-3F34-694C-9CAB-26C55D9B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DB27B-756D-7C47-80C3-D9AC84CCE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BDA43-86AD-4B4C-BEA0-EC44802F0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Office Space Template</a:t>
            </a:r>
            <a:endParaRPr lang="en-US" dirty="0"/>
          </a:p>
        </p:txBody>
      </p:sp>
      <p:pic>
        <p:nvPicPr>
          <p:cNvPr id="5" name="How is technology changing the healthcare sector.mp4" descr="How is technology changing the healthcare sector.mp4">
            <a:hlinkClick r:id="" action="ppaction://media"/>
            <a:extLst>
              <a:ext uri="{FF2B5EF4-FFF2-40B4-BE49-F238E27FC236}">
                <a16:creationId xmlns:a16="http://schemas.microsoft.com/office/drawing/2014/main" id="{4DAD80C6-2801-F749-A423-B066695282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43CA-BC63-7644-A565-36617ADA5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681" y="537841"/>
            <a:ext cx="5326481" cy="19695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Why IT matters</a:t>
            </a:r>
          </a:p>
          <a:p>
            <a:pPr marL="914400" lvl="1" indent="-571500">
              <a:buFont typeface="Arial" panose="020B0604020202020204" pitchFamily="34" charset="0"/>
              <a:buChar char="•"/>
            </a:pPr>
            <a:endParaRPr lang="en-US" sz="3600" dirty="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DD536-B985-1F4A-8F67-C1ECECF7E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295" y="253042"/>
            <a:ext cx="1984630" cy="1898541"/>
          </a:xfrm>
        </p:spPr>
        <p:txBody>
          <a:bodyPr/>
          <a:lstStyle/>
          <a:p>
            <a:r>
              <a:rPr lang="en-US" sz="2400" dirty="0"/>
              <a:t>86% (2.4 trillion) on chronic conditions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800D5-B08E-4D4D-93CB-42EB54A41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400B022-5A29-A14D-AFEB-51B996416234}"/>
              </a:ext>
            </a:extLst>
          </p:cNvPr>
          <p:cNvSpPr txBox="1">
            <a:spLocks/>
          </p:cNvSpPr>
          <p:nvPr/>
        </p:nvSpPr>
        <p:spPr>
          <a:xfrm>
            <a:off x="2533291" y="2378016"/>
            <a:ext cx="1984630" cy="1898541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vert="horz" lIns="216000" tIns="216000" rIns="216000" bIns="21600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5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Life expectancy is 78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0080AF4-C329-DF45-AD65-7064D7149FA2}"/>
              </a:ext>
            </a:extLst>
          </p:cNvPr>
          <p:cNvSpPr txBox="1">
            <a:spLocks/>
          </p:cNvSpPr>
          <p:nvPr/>
        </p:nvSpPr>
        <p:spPr>
          <a:xfrm>
            <a:off x="6153509" y="2442714"/>
            <a:ext cx="1984630" cy="1898541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vert="horz" lIns="216000" tIns="216000" rIns="216000" bIns="21600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5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Leading a happy life is good for humanity</a:t>
            </a:r>
          </a:p>
        </p:txBody>
      </p:sp>
    </p:spTree>
    <p:extLst>
      <p:ext uri="{BB962C8B-B14F-4D97-AF65-F5344CB8AC3E}">
        <p14:creationId xmlns:p14="http://schemas.microsoft.com/office/powerpoint/2010/main" val="393438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DBB6D-ADE4-C247-A2B2-51059A66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16" y="538441"/>
            <a:ext cx="3995601" cy="37473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Thanks</a:t>
            </a:r>
            <a:br>
              <a:rPr lang="en-US" dirty="0"/>
            </a:br>
            <a:br>
              <a:rPr lang="en-US" dirty="0"/>
            </a:br>
            <a:r>
              <a:rPr lang="en-US" sz="1600" dirty="0">
                <a:latin typeface="Avenir Book" panose="02000503020000020003" pitchFamily="2" charset="0"/>
              </a:rPr>
              <a:t>@Soundararajan</a:t>
            </a:r>
            <a:br>
              <a:rPr lang="en-US" sz="1600" dirty="0">
                <a:latin typeface="Avenir Book" panose="02000503020000020003" pitchFamily="2" charset="0"/>
              </a:rPr>
            </a:br>
            <a:r>
              <a:rPr lang="en-US" sz="1600" dirty="0">
                <a:latin typeface="Avenir Book" panose="02000503020000020003" pitchFamily="2" charset="0"/>
                <a:hlinkClick r:id="rId2"/>
              </a:rPr>
              <a:t>https://soundararajan.in</a:t>
            </a:r>
            <a:br>
              <a:rPr lang="en-US" sz="1600" dirty="0">
                <a:latin typeface="Avenir Book" panose="02000503020000020003" pitchFamily="2" charset="0"/>
              </a:rPr>
            </a:br>
            <a:r>
              <a:rPr lang="en-US" sz="1600" dirty="0" err="1">
                <a:latin typeface="Avenir Book" panose="02000503020000020003" pitchFamily="2" charset="0"/>
              </a:rPr>
              <a:t>s</a:t>
            </a:r>
            <a:r>
              <a:rPr lang="en-US" sz="1600" dirty="0" err="1">
                <a:latin typeface="Avenir Book" panose="02000503020000020003" pitchFamily="2" charset="0"/>
                <a:hlinkClick r:id="rId3"/>
              </a:rPr>
              <a:t>oundararajan@outlook.com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32BB79-683C-BC4E-9D0B-C909835BFC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F3B50-2637-6C41-AA77-16381A1E4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AA641-1DE8-594A-9220-E01FF92D8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18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288754C-9A83-644F-B848-D3C128FD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9139"/>
            <a:ext cx="5525660" cy="994172"/>
          </a:xfrm>
        </p:spPr>
        <p:txBody>
          <a:bodyPr/>
          <a:lstStyle/>
          <a:p>
            <a:r>
              <a:rPr lang="en-US" dirty="0"/>
              <a:t>Where is IT applied in Healthcare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AB878D-7C21-3743-BCCE-F304E000A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Workflow, Analytics, Data Management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CCFD0B-D3F5-9B4B-974A-BCC99F189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8899" y="3432812"/>
            <a:ext cx="2170226" cy="300415"/>
          </a:xfrm>
        </p:spPr>
        <p:txBody>
          <a:bodyPr/>
          <a:lstStyle/>
          <a:p>
            <a:r>
              <a:rPr lang="en-US" dirty="0"/>
              <a:t>Healthcare Operations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5228D9-CF58-FC40-B427-0EECB17212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Virtual Care, Robotic surgery,  Medical Imaging, Wearables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9B86F00-5AF8-7444-B6EA-306A8859E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Healthcare Delivery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BC2D150-65A4-0944-8CDE-847E0D1865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Predominantly around billing and insurance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762E5C7-5816-C24D-A50C-895E123C4B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2281" y="3432812"/>
            <a:ext cx="2170226" cy="300415"/>
          </a:xfrm>
        </p:spPr>
        <p:txBody>
          <a:bodyPr/>
          <a:lstStyle/>
          <a:p>
            <a:r>
              <a:rPr lang="en-US" dirty="0"/>
              <a:t>Revenue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6F969-ED97-3C42-8414-CFFCC2540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8" name="Freeform 19">
            <a:extLst>
              <a:ext uri="{FF2B5EF4-FFF2-40B4-BE49-F238E27FC236}">
                <a16:creationId xmlns:a16="http://schemas.microsoft.com/office/drawing/2014/main" id="{728B0D5D-0C0B-E949-8D98-F07FB71B3884}"/>
              </a:ext>
            </a:extLst>
          </p:cNvPr>
          <p:cNvSpPr>
            <a:spLocks noEditPoints="1"/>
          </p:cNvSpPr>
          <p:nvPr/>
        </p:nvSpPr>
        <p:spPr bwMode="auto">
          <a:xfrm>
            <a:off x="1571796" y="2195075"/>
            <a:ext cx="895205" cy="892053"/>
          </a:xfrm>
          <a:custGeom>
            <a:avLst/>
            <a:gdLst>
              <a:gd name="T0" fmla="*/ 1736 w 2229"/>
              <a:gd name="T1" fmla="*/ 1052 h 2229"/>
              <a:gd name="T2" fmla="*/ 1918 w 2229"/>
              <a:gd name="T3" fmla="*/ 541 h 2229"/>
              <a:gd name="T4" fmla="*/ 1736 w 2229"/>
              <a:gd name="T5" fmla="*/ 1052 h 2229"/>
              <a:gd name="T6" fmla="*/ 1650 w 2229"/>
              <a:gd name="T7" fmla="*/ 1690 h 2229"/>
              <a:gd name="T8" fmla="*/ 1735 w 2229"/>
              <a:gd name="T9" fmla="*/ 1178 h 2229"/>
              <a:gd name="T10" fmla="*/ 1917 w 2229"/>
              <a:gd name="T11" fmla="*/ 1690 h 2229"/>
              <a:gd name="T12" fmla="*/ 1650 w 2229"/>
              <a:gd name="T13" fmla="*/ 1690 h 2229"/>
              <a:gd name="T14" fmla="*/ 1607 w 2229"/>
              <a:gd name="T15" fmla="*/ 1816 h 2229"/>
              <a:gd name="T16" fmla="*/ 1516 w 2229"/>
              <a:gd name="T17" fmla="*/ 2017 h 2229"/>
              <a:gd name="T18" fmla="*/ 1607 w 2229"/>
              <a:gd name="T19" fmla="*/ 1816 h 2229"/>
              <a:gd name="T20" fmla="*/ 1177 w 2229"/>
              <a:gd name="T21" fmla="*/ 1816 h 2229"/>
              <a:gd name="T22" fmla="*/ 1382 w 2229"/>
              <a:gd name="T23" fmla="*/ 2001 h 2229"/>
              <a:gd name="T24" fmla="*/ 1177 w 2229"/>
              <a:gd name="T25" fmla="*/ 2101 h 2229"/>
              <a:gd name="T26" fmla="*/ 1177 w 2229"/>
              <a:gd name="T27" fmla="*/ 1816 h 2229"/>
              <a:gd name="T28" fmla="*/ 849 w 2229"/>
              <a:gd name="T29" fmla="*/ 2007 h 2229"/>
              <a:gd name="T30" fmla="*/ 1051 w 2229"/>
              <a:gd name="T31" fmla="*/ 1816 h 2229"/>
              <a:gd name="T32" fmla="*/ 888 w 2229"/>
              <a:gd name="T33" fmla="*/ 2077 h 2229"/>
              <a:gd name="T34" fmla="*/ 849 w 2229"/>
              <a:gd name="T35" fmla="*/ 2007 h 2229"/>
              <a:gd name="T36" fmla="*/ 621 w 2229"/>
              <a:gd name="T37" fmla="*/ 1816 h 2229"/>
              <a:gd name="T38" fmla="*/ 418 w 2229"/>
              <a:gd name="T39" fmla="*/ 1816 h 2229"/>
              <a:gd name="T40" fmla="*/ 621 w 2229"/>
              <a:gd name="T41" fmla="*/ 1816 h 2229"/>
              <a:gd name="T42" fmla="*/ 493 w 2229"/>
              <a:gd name="T43" fmla="*/ 1178 h 2229"/>
              <a:gd name="T44" fmla="*/ 311 w 2229"/>
              <a:gd name="T45" fmla="*/ 1690 h 2229"/>
              <a:gd name="T46" fmla="*/ 493 w 2229"/>
              <a:gd name="T47" fmla="*/ 1178 h 2229"/>
              <a:gd name="T48" fmla="*/ 578 w 2229"/>
              <a:gd name="T49" fmla="*/ 541 h 2229"/>
              <a:gd name="T50" fmla="*/ 493 w 2229"/>
              <a:gd name="T51" fmla="*/ 1052 h 2229"/>
              <a:gd name="T52" fmla="*/ 310 w 2229"/>
              <a:gd name="T53" fmla="*/ 541 h 2229"/>
              <a:gd name="T54" fmla="*/ 578 w 2229"/>
              <a:gd name="T55" fmla="*/ 541 h 2229"/>
              <a:gd name="T56" fmla="*/ 621 w 2229"/>
              <a:gd name="T57" fmla="*/ 415 h 2229"/>
              <a:gd name="T58" fmla="*/ 712 w 2229"/>
              <a:gd name="T59" fmla="*/ 212 h 2229"/>
              <a:gd name="T60" fmla="*/ 621 w 2229"/>
              <a:gd name="T61" fmla="*/ 415 h 2229"/>
              <a:gd name="T62" fmla="*/ 1051 w 2229"/>
              <a:gd name="T63" fmla="*/ 415 h 2229"/>
              <a:gd name="T64" fmla="*/ 846 w 2229"/>
              <a:gd name="T65" fmla="*/ 228 h 2229"/>
              <a:gd name="T66" fmla="*/ 1051 w 2229"/>
              <a:gd name="T67" fmla="*/ 128 h 2229"/>
              <a:gd name="T68" fmla="*/ 1051 w 2229"/>
              <a:gd name="T69" fmla="*/ 415 h 2229"/>
              <a:gd name="T70" fmla="*/ 1177 w 2229"/>
              <a:gd name="T71" fmla="*/ 1052 h 2229"/>
              <a:gd name="T72" fmla="*/ 1519 w 2229"/>
              <a:gd name="T73" fmla="*/ 541 h 2229"/>
              <a:gd name="T74" fmla="*/ 1177 w 2229"/>
              <a:gd name="T75" fmla="*/ 1052 h 2229"/>
              <a:gd name="T76" fmla="*/ 1177 w 2229"/>
              <a:gd name="T77" fmla="*/ 1178 h 2229"/>
              <a:gd name="T78" fmla="*/ 1610 w 2229"/>
              <a:gd name="T79" fmla="*/ 1178 h 2229"/>
              <a:gd name="T80" fmla="*/ 1177 w 2229"/>
              <a:gd name="T81" fmla="*/ 1690 h 2229"/>
              <a:gd name="T82" fmla="*/ 1177 w 2229"/>
              <a:gd name="T83" fmla="*/ 1178 h 2229"/>
              <a:gd name="T84" fmla="*/ 619 w 2229"/>
              <a:gd name="T85" fmla="*/ 1052 h 2229"/>
              <a:gd name="T86" fmla="*/ 1051 w 2229"/>
              <a:gd name="T87" fmla="*/ 541 h 2229"/>
              <a:gd name="T88" fmla="*/ 619 w 2229"/>
              <a:gd name="T89" fmla="*/ 1052 h 2229"/>
              <a:gd name="T90" fmla="*/ 1051 w 2229"/>
              <a:gd name="T91" fmla="*/ 1178 h 2229"/>
              <a:gd name="T92" fmla="*/ 1051 w 2229"/>
              <a:gd name="T93" fmla="*/ 1690 h 2229"/>
              <a:gd name="T94" fmla="*/ 619 w 2229"/>
              <a:gd name="T95" fmla="*/ 1178 h 2229"/>
              <a:gd name="T96" fmla="*/ 1051 w 2229"/>
              <a:gd name="T97" fmla="*/ 1178 h 2229"/>
              <a:gd name="T98" fmla="*/ 1517 w 2229"/>
              <a:gd name="T99" fmla="*/ 212 h 2229"/>
              <a:gd name="T100" fmla="*/ 1608 w 2229"/>
              <a:gd name="T101" fmla="*/ 415 h 2229"/>
              <a:gd name="T102" fmla="*/ 1517 w 2229"/>
              <a:gd name="T103" fmla="*/ 212 h 2229"/>
              <a:gd name="T104" fmla="*/ 1379 w 2229"/>
              <a:gd name="T105" fmla="*/ 222 h 2229"/>
              <a:gd name="T106" fmla="*/ 1177 w 2229"/>
              <a:gd name="T107" fmla="*/ 415 h 2229"/>
              <a:gd name="T108" fmla="*/ 1340 w 2229"/>
              <a:gd name="T109" fmla="*/ 153 h 2229"/>
              <a:gd name="T110" fmla="*/ 1379 w 2229"/>
              <a:gd name="T111" fmla="*/ 222 h 2229"/>
              <a:gd name="T112" fmla="*/ 1114 w 2229"/>
              <a:gd name="T113" fmla="*/ 0 h 2229"/>
              <a:gd name="T114" fmla="*/ 1114 w 2229"/>
              <a:gd name="T115" fmla="*/ 2229 h 2229"/>
              <a:gd name="T116" fmla="*/ 1114 w 2229"/>
              <a:gd name="T117" fmla="*/ 0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9" h="2229">
                <a:moveTo>
                  <a:pt x="1736" y="1052"/>
                </a:moveTo>
                <a:lnTo>
                  <a:pt x="1736" y="1052"/>
                </a:lnTo>
                <a:cubicBezTo>
                  <a:pt x="1730" y="879"/>
                  <a:pt x="1702" y="707"/>
                  <a:pt x="1651" y="541"/>
                </a:cubicBezTo>
                <a:lnTo>
                  <a:pt x="1918" y="541"/>
                </a:lnTo>
                <a:cubicBezTo>
                  <a:pt x="2023" y="687"/>
                  <a:pt x="2089" y="862"/>
                  <a:pt x="2101" y="1052"/>
                </a:cubicBezTo>
                <a:lnTo>
                  <a:pt x="1736" y="1052"/>
                </a:lnTo>
                <a:lnTo>
                  <a:pt x="1736" y="1052"/>
                </a:lnTo>
                <a:close/>
                <a:moveTo>
                  <a:pt x="1650" y="1690"/>
                </a:moveTo>
                <a:lnTo>
                  <a:pt x="1650" y="1690"/>
                </a:lnTo>
                <a:cubicBezTo>
                  <a:pt x="1702" y="1523"/>
                  <a:pt x="1730" y="1351"/>
                  <a:pt x="1735" y="1178"/>
                </a:cubicBezTo>
                <a:lnTo>
                  <a:pt x="2101" y="1178"/>
                </a:lnTo>
                <a:cubicBezTo>
                  <a:pt x="2089" y="1368"/>
                  <a:pt x="2022" y="1544"/>
                  <a:pt x="1917" y="1690"/>
                </a:cubicBezTo>
                <a:lnTo>
                  <a:pt x="1650" y="1690"/>
                </a:lnTo>
                <a:lnTo>
                  <a:pt x="1650" y="1690"/>
                </a:lnTo>
                <a:close/>
                <a:moveTo>
                  <a:pt x="1607" y="1816"/>
                </a:moveTo>
                <a:lnTo>
                  <a:pt x="1607" y="1816"/>
                </a:lnTo>
                <a:lnTo>
                  <a:pt x="1810" y="1816"/>
                </a:lnTo>
                <a:cubicBezTo>
                  <a:pt x="1726" y="1900"/>
                  <a:pt x="1626" y="1968"/>
                  <a:pt x="1516" y="2017"/>
                </a:cubicBezTo>
                <a:cubicBezTo>
                  <a:pt x="1551" y="1952"/>
                  <a:pt x="1581" y="1884"/>
                  <a:pt x="1607" y="1816"/>
                </a:cubicBezTo>
                <a:lnTo>
                  <a:pt x="1607" y="1816"/>
                </a:lnTo>
                <a:close/>
                <a:moveTo>
                  <a:pt x="1177" y="1816"/>
                </a:moveTo>
                <a:lnTo>
                  <a:pt x="1177" y="1816"/>
                </a:lnTo>
                <a:lnTo>
                  <a:pt x="1472" y="1816"/>
                </a:lnTo>
                <a:cubicBezTo>
                  <a:pt x="1446" y="1879"/>
                  <a:pt x="1416" y="1941"/>
                  <a:pt x="1382" y="2001"/>
                </a:cubicBezTo>
                <a:lnTo>
                  <a:pt x="1340" y="2077"/>
                </a:lnTo>
                <a:cubicBezTo>
                  <a:pt x="1287" y="2089"/>
                  <a:pt x="1233" y="2098"/>
                  <a:pt x="1177" y="2101"/>
                </a:cubicBezTo>
                <a:lnTo>
                  <a:pt x="1177" y="1816"/>
                </a:lnTo>
                <a:lnTo>
                  <a:pt x="1177" y="1816"/>
                </a:lnTo>
                <a:close/>
                <a:moveTo>
                  <a:pt x="849" y="2007"/>
                </a:moveTo>
                <a:lnTo>
                  <a:pt x="849" y="2007"/>
                </a:lnTo>
                <a:cubicBezTo>
                  <a:pt x="814" y="1945"/>
                  <a:pt x="783" y="1881"/>
                  <a:pt x="756" y="1816"/>
                </a:cubicBezTo>
                <a:lnTo>
                  <a:pt x="1051" y="1816"/>
                </a:lnTo>
                <a:lnTo>
                  <a:pt x="1051" y="2101"/>
                </a:lnTo>
                <a:cubicBezTo>
                  <a:pt x="996" y="2098"/>
                  <a:pt x="941" y="2089"/>
                  <a:pt x="888" y="2077"/>
                </a:cubicBezTo>
                <a:lnTo>
                  <a:pt x="849" y="2007"/>
                </a:lnTo>
                <a:lnTo>
                  <a:pt x="849" y="2007"/>
                </a:lnTo>
                <a:close/>
                <a:moveTo>
                  <a:pt x="621" y="1816"/>
                </a:moveTo>
                <a:lnTo>
                  <a:pt x="621" y="1816"/>
                </a:lnTo>
                <a:cubicBezTo>
                  <a:pt x="647" y="1884"/>
                  <a:pt x="677" y="1952"/>
                  <a:pt x="711" y="2017"/>
                </a:cubicBezTo>
                <a:cubicBezTo>
                  <a:pt x="602" y="1968"/>
                  <a:pt x="502" y="1900"/>
                  <a:pt x="418" y="1816"/>
                </a:cubicBezTo>
                <a:lnTo>
                  <a:pt x="621" y="1816"/>
                </a:lnTo>
                <a:lnTo>
                  <a:pt x="621" y="1816"/>
                </a:lnTo>
                <a:close/>
                <a:moveTo>
                  <a:pt x="493" y="1178"/>
                </a:moveTo>
                <a:lnTo>
                  <a:pt x="493" y="1178"/>
                </a:lnTo>
                <a:cubicBezTo>
                  <a:pt x="498" y="1351"/>
                  <a:pt x="527" y="1523"/>
                  <a:pt x="578" y="1690"/>
                </a:cubicBezTo>
                <a:lnTo>
                  <a:pt x="311" y="1690"/>
                </a:lnTo>
                <a:cubicBezTo>
                  <a:pt x="206" y="1544"/>
                  <a:pt x="140" y="1368"/>
                  <a:pt x="128" y="1178"/>
                </a:cubicBezTo>
                <a:lnTo>
                  <a:pt x="493" y="1178"/>
                </a:lnTo>
                <a:lnTo>
                  <a:pt x="493" y="1178"/>
                </a:lnTo>
                <a:close/>
                <a:moveTo>
                  <a:pt x="578" y="541"/>
                </a:moveTo>
                <a:lnTo>
                  <a:pt x="578" y="541"/>
                </a:lnTo>
                <a:cubicBezTo>
                  <a:pt x="527" y="707"/>
                  <a:pt x="498" y="879"/>
                  <a:pt x="493" y="1052"/>
                </a:cubicBezTo>
                <a:lnTo>
                  <a:pt x="128" y="1052"/>
                </a:lnTo>
                <a:cubicBezTo>
                  <a:pt x="140" y="862"/>
                  <a:pt x="206" y="687"/>
                  <a:pt x="310" y="541"/>
                </a:cubicBezTo>
                <a:lnTo>
                  <a:pt x="578" y="541"/>
                </a:lnTo>
                <a:lnTo>
                  <a:pt x="578" y="541"/>
                </a:lnTo>
                <a:close/>
                <a:moveTo>
                  <a:pt x="621" y="415"/>
                </a:moveTo>
                <a:lnTo>
                  <a:pt x="621" y="415"/>
                </a:lnTo>
                <a:lnTo>
                  <a:pt x="417" y="415"/>
                </a:lnTo>
                <a:cubicBezTo>
                  <a:pt x="501" y="331"/>
                  <a:pt x="601" y="262"/>
                  <a:pt x="712" y="212"/>
                </a:cubicBezTo>
                <a:cubicBezTo>
                  <a:pt x="678" y="278"/>
                  <a:pt x="647" y="346"/>
                  <a:pt x="621" y="415"/>
                </a:cubicBezTo>
                <a:lnTo>
                  <a:pt x="621" y="415"/>
                </a:lnTo>
                <a:close/>
                <a:moveTo>
                  <a:pt x="1051" y="415"/>
                </a:moveTo>
                <a:lnTo>
                  <a:pt x="1051" y="415"/>
                </a:lnTo>
                <a:lnTo>
                  <a:pt x="756" y="415"/>
                </a:lnTo>
                <a:cubicBezTo>
                  <a:pt x="782" y="351"/>
                  <a:pt x="812" y="289"/>
                  <a:pt x="846" y="228"/>
                </a:cubicBezTo>
                <a:lnTo>
                  <a:pt x="888" y="153"/>
                </a:lnTo>
                <a:cubicBezTo>
                  <a:pt x="941" y="140"/>
                  <a:pt x="996" y="132"/>
                  <a:pt x="1051" y="128"/>
                </a:cubicBezTo>
                <a:lnTo>
                  <a:pt x="1051" y="415"/>
                </a:lnTo>
                <a:lnTo>
                  <a:pt x="1051" y="415"/>
                </a:lnTo>
                <a:close/>
                <a:moveTo>
                  <a:pt x="1177" y="1052"/>
                </a:moveTo>
                <a:lnTo>
                  <a:pt x="1177" y="1052"/>
                </a:lnTo>
                <a:lnTo>
                  <a:pt x="1177" y="541"/>
                </a:lnTo>
                <a:lnTo>
                  <a:pt x="1519" y="541"/>
                </a:lnTo>
                <a:cubicBezTo>
                  <a:pt x="1574" y="706"/>
                  <a:pt x="1604" y="879"/>
                  <a:pt x="1610" y="1052"/>
                </a:cubicBezTo>
                <a:lnTo>
                  <a:pt x="1177" y="1052"/>
                </a:lnTo>
                <a:lnTo>
                  <a:pt x="1177" y="1052"/>
                </a:lnTo>
                <a:close/>
                <a:moveTo>
                  <a:pt x="1177" y="1178"/>
                </a:moveTo>
                <a:lnTo>
                  <a:pt x="1177" y="1178"/>
                </a:lnTo>
                <a:lnTo>
                  <a:pt x="1610" y="1178"/>
                </a:lnTo>
                <a:cubicBezTo>
                  <a:pt x="1604" y="1351"/>
                  <a:pt x="1573" y="1524"/>
                  <a:pt x="1519" y="1690"/>
                </a:cubicBezTo>
                <a:lnTo>
                  <a:pt x="1177" y="1690"/>
                </a:lnTo>
                <a:lnTo>
                  <a:pt x="1177" y="1178"/>
                </a:lnTo>
                <a:lnTo>
                  <a:pt x="1177" y="1178"/>
                </a:lnTo>
                <a:close/>
                <a:moveTo>
                  <a:pt x="619" y="1052"/>
                </a:moveTo>
                <a:lnTo>
                  <a:pt x="619" y="1052"/>
                </a:lnTo>
                <a:cubicBezTo>
                  <a:pt x="625" y="879"/>
                  <a:pt x="655" y="706"/>
                  <a:pt x="709" y="541"/>
                </a:cubicBezTo>
                <a:lnTo>
                  <a:pt x="1051" y="541"/>
                </a:lnTo>
                <a:lnTo>
                  <a:pt x="1051" y="1052"/>
                </a:lnTo>
                <a:lnTo>
                  <a:pt x="619" y="1052"/>
                </a:lnTo>
                <a:lnTo>
                  <a:pt x="619" y="1052"/>
                </a:lnTo>
                <a:close/>
                <a:moveTo>
                  <a:pt x="1051" y="1178"/>
                </a:moveTo>
                <a:lnTo>
                  <a:pt x="1051" y="1178"/>
                </a:lnTo>
                <a:lnTo>
                  <a:pt x="1051" y="1690"/>
                </a:lnTo>
                <a:lnTo>
                  <a:pt x="710" y="1690"/>
                </a:lnTo>
                <a:cubicBezTo>
                  <a:pt x="655" y="1524"/>
                  <a:pt x="625" y="1351"/>
                  <a:pt x="619" y="1178"/>
                </a:cubicBezTo>
                <a:lnTo>
                  <a:pt x="1051" y="1178"/>
                </a:lnTo>
                <a:lnTo>
                  <a:pt x="1051" y="1178"/>
                </a:lnTo>
                <a:close/>
                <a:moveTo>
                  <a:pt x="1517" y="212"/>
                </a:moveTo>
                <a:lnTo>
                  <a:pt x="1517" y="212"/>
                </a:lnTo>
                <a:cubicBezTo>
                  <a:pt x="1627" y="262"/>
                  <a:pt x="1727" y="331"/>
                  <a:pt x="1812" y="415"/>
                </a:cubicBezTo>
                <a:lnTo>
                  <a:pt x="1608" y="415"/>
                </a:lnTo>
                <a:cubicBezTo>
                  <a:pt x="1582" y="346"/>
                  <a:pt x="1551" y="278"/>
                  <a:pt x="1517" y="212"/>
                </a:cubicBezTo>
                <a:lnTo>
                  <a:pt x="1517" y="212"/>
                </a:lnTo>
                <a:close/>
                <a:moveTo>
                  <a:pt x="1379" y="222"/>
                </a:moveTo>
                <a:lnTo>
                  <a:pt x="1379" y="222"/>
                </a:lnTo>
                <a:cubicBezTo>
                  <a:pt x="1415" y="285"/>
                  <a:pt x="1445" y="349"/>
                  <a:pt x="1473" y="415"/>
                </a:cubicBezTo>
                <a:lnTo>
                  <a:pt x="1177" y="415"/>
                </a:lnTo>
                <a:lnTo>
                  <a:pt x="1177" y="128"/>
                </a:lnTo>
                <a:cubicBezTo>
                  <a:pt x="1233" y="132"/>
                  <a:pt x="1287" y="140"/>
                  <a:pt x="1340" y="153"/>
                </a:cubicBezTo>
                <a:lnTo>
                  <a:pt x="1379" y="222"/>
                </a:lnTo>
                <a:lnTo>
                  <a:pt x="1379" y="222"/>
                </a:lnTo>
                <a:close/>
                <a:moveTo>
                  <a:pt x="1114" y="0"/>
                </a:moveTo>
                <a:lnTo>
                  <a:pt x="1114" y="0"/>
                </a:lnTo>
                <a:cubicBezTo>
                  <a:pt x="500" y="0"/>
                  <a:pt x="0" y="500"/>
                  <a:pt x="0" y="1115"/>
                </a:cubicBezTo>
                <a:cubicBezTo>
                  <a:pt x="0" y="1729"/>
                  <a:pt x="500" y="2229"/>
                  <a:pt x="1114" y="2229"/>
                </a:cubicBezTo>
                <a:cubicBezTo>
                  <a:pt x="1729" y="2229"/>
                  <a:pt x="2229" y="1729"/>
                  <a:pt x="2229" y="1115"/>
                </a:cubicBezTo>
                <a:cubicBezTo>
                  <a:pt x="2229" y="500"/>
                  <a:pt x="1729" y="0"/>
                  <a:pt x="1114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8CC8B7-BDA9-8E43-9F18-5D5D9B46B29A}"/>
              </a:ext>
            </a:extLst>
          </p:cNvPr>
          <p:cNvGrpSpPr/>
          <p:nvPr/>
        </p:nvGrpSpPr>
        <p:grpSpPr>
          <a:xfrm>
            <a:off x="4039291" y="2292791"/>
            <a:ext cx="1065419" cy="696621"/>
            <a:chOff x="4268788" y="1482726"/>
            <a:chExt cx="536575" cy="3508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0" name="Freeform 88">
              <a:extLst>
                <a:ext uri="{FF2B5EF4-FFF2-40B4-BE49-F238E27FC236}">
                  <a16:creationId xmlns:a16="http://schemas.microsoft.com/office/drawing/2014/main" id="{C3A25806-1C32-004B-82F5-EDE8216A6E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8000" y="1482726"/>
              <a:ext cx="134938" cy="134938"/>
            </a:xfrm>
            <a:custGeom>
              <a:avLst/>
              <a:gdLst>
                <a:gd name="T0" fmla="*/ 333 w 666"/>
                <a:gd name="T1" fmla="*/ 126 h 666"/>
                <a:gd name="T2" fmla="*/ 333 w 666"/>
                <a:gd name="T3" fmla="*/ 126 h 666"/>
                <a:gd name="T4" fmla="*/ 540 w 666"/>
                <a:gd name="T5" fmla="*/ 333 h 666"/>
                <a:gd name="T6" fmla="*/ 333 w 666"/>
                <a:gd name="T7" fmla="*/ 540 h 666"/>
                <a:gd name="T8" fmla="*/ 126 w 666"/>
                <a:gd name="T9" fmla="*/ 333 h 666"/>
                <a:gd name="T10" fmla="*/ 333 w 666"/>
                <a:gd name="T11" fmla="*/ 126 h 666"/>
                <a:gd name="T12" fmla="*/ 333 w 666"/>
                <a:gd name="T13" fmla="*/ 126 h 666"/>
                <a:gd name="T14" fmla="*/ 333 w 666"/>
                <a:gd name="T15" fmla="*/ 666 h 666"/>
                <a:gd name="T16" fmla="*/ 333 w 666"/>
                <a:gd name="T17" fmla="*/ 666 h 666"/>
                <a:gd name="T18" fmla="*/ 666 w 666"/>
                <a:gd name="T19" fmla="*/ 333 h 666"/>
                <a:gd name="T20" fmla="*/ 333 w 666"/>
                <a:gd name="T21" fmla="*/ 0 h 666"/>
                <a:gd name="T22" fmla="*/ 0 w 666"/>
                <a:gd name="T23" fmla="*/ 333 h 666"/>
                <a:gd name="T24" fmla="*/ 333 w 666"/>
                <a:gd name="T25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6" h="666">
                  <a:moveTo>
                    <a:pt x="333" y="126"/>
                  </a:moveTo>
                  <a:lnTo>
                    <a:pt x="333" y="126"/>
                  </a:lnTo>
                  <a:cubicBezTo>
                    <a:pt x="447" y="126"/>
                    <a:pt x="540" y="219"/>
                    <a:pt x="540" y="333"/>
                  </a:cubicBezTo>
                  <a:cubicBezTo>
                    <a:pt x="540" y="447"/>
                    <a:pt x="447" y="540"/>
                    <a:pt x="333" y="540"/>
                  </a:cubicBezTo>
                  <a:cubicBezTo>
                    <a:pt x="219" y="540"/>
                    <a:pt x="126" y="447"/>
                    <a:pt x="126" y="333"/>
                  </a:cubicBezTo>
                  <a:cubicBezTo>
                    <a:pt x="126" y="219"/>
                    <a:pt x="219" y="126"/>
                    <a:pt x="333" y="126"/>
                  </a:cubicBezTo>
                  <a:lnTo>
                    <a:pt x="333" y="126"/>
                  </a:lnTo>
                  <a:close/>
                  <a:moveTo>
                    <a:pt x="333" y="666"/>
                  </a:moveTo>
                  <a:lnTo>
                    <a:pt x="333" y="666"/>
                  </a:lnTo>
                  <a:cubicBezTo>
                    <a:pt x="517" y="666"/>
                    <a:pt x="666" y="516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ubicBezTo>
                    <a:pt x="150" y="0"/>
                    <a:pt x="0" y="149"/>
                    <a:pt x="0" y="333"/>
                  </a:cubicBezTo>
                  <a:cubicBezTo>
                    <a:pt x="0" y="516"/>
                    <a:pt x="150" y="666"/>
                    <a:pt x="333" y="66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89">
              <a:extLst>
                <a:ext uri="{FF2B5EF4-FFF2-40B4-BE49-F238E27FC236}">
                  <a16:creationId xmlns:a16="http://schemas.microsoft.com/office/drawing/2014/main" id="{169A25B0-E3D6-7544-A461-FD10AA1ECA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1213" y="1482726"/>
              <a:ext cx="134938" cy="134938"/>
            </a:xfrm>
            <a:custGeom>
              <a:avLst/>
              <a:gdLst>
                <a:gd name="T0" fmla="*/ 333 w 666"/>
                <a:gd name="T1" fmla="*/ 126 h 666"/>
                <a:gd name="T2" fmla="*/ 333 w 666"/>
                <a:gd name="T3" fmla="*/ 126 h 666"/>
                <a:gd name="T4" fmla="*/ 540 w 666"/>
                <a:gd name="T5" fmla="*/ 333 h 666"/>
                <a:gd name="T6" fmla="*/ 333 w 666"/>
                <a:gd name="T7" fmla="*/ 540 h 666"/>
                <a:gd name="T8" fmla="*/ 126 w 666"/>
                <a:gd name="T9" fmla="*/ 333 h 666"/>
                <a:gd name="T10" fmla="*/ 333 w 666"/>
                <a:gd name="T11" fmla="*/ 126 h 666"/>
                <a:gd name="T12" fmla="*/ 333 w 666"/>
                <a:gd name="T13" fmla="*/ 126 h 666"/>
                <a:gd name="T14" fmla="*/ 333 w 666"/>
                <a:gd name="T15" fmla="*/ 666 h 666"/>
                <a:gd name="T16" fmla="*/ 333 w 666"/>
                <a:gd name="T17" fmla="*/ 666 h 666"/>
                <a:gd name="T18" fmla="*/ 666 w 666"/>
                <a:gd name="T19" fmla="*/ 333 h 666"/>
                <a:gd name="T20" fmla="*/ 333 w 666"/>
                <a:gd name="T21" fmla="*/ 0 h 666"/>
                <a:gd name="T22" fmla="*/ 0 w 666"/>
                <a:gd name="T23" fmla="*/ 333 h 666"/>
                <a:gd name="T24" fmla="*/ 333 w 666"/>
                <a:gd name="T25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6" h="666">
                  <a:moveTo>
                    <a:pt x="333" y="126"/>
                  </a:moveTo>
                  <a:lnTo>
                    <a:pt x="333" y="126"/>
                  </a:lnTo>
                  <a:cubicBezTo>
                    <a:pt x="447" y="126"/>
                    <a:pt x="540" y="219"/>
                    <a:pt x="540" y="333"/>
                  </a:cubicBezTo>
                  <a:cubicBezTo>
                    <a:pt x="540" y="447"/>
                    <a:pt x="447" y="540"/>
                    <a:pt x="333" y="540"/>
                  </a:cubicBezTo>
                  <a:cubicBezTo>
                    <a:pt x="219" y="540"/>
                    <a:pt x="126" y="447"/>
                    <a:pt x="126" y="333"/>
                  </a:cubicBezTo>
                  <a:cubicBezTo>
                    <a:pt x="126" y="219"/>
                    <a:pt x="219" y="126"/>
                    <a:pt x="333" y="126"/>
                  </a:cubicBezTo>
                  <a:lnTo>
                    <a:pt x="333" y="126"/>
                  </a:lnTo>
                  <a:close/>
                  <a:moveTo>
                    <a:pt x="333" y="666"/>
                  </a:moveTo>
                  <a:lnTo>
                    <a:pt x="333" y="666"/>
                  </a:lnTo>
                  <a:cubicBezTo>
                    <a:pt x="517" y="666"/>
                    <a:pt x="666" y="516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ubicBezTo>
                    <a:pt x="150" y="0"/>
                    <a:pt x="0" y="149"/>
                    <a:pt x="0" y="333"/>
                  </a:cubicBezTo>
                  <a:cubicBezTo>
                    <a:pt x="0" y="516"/>
                    <a:pt x="150" y="666"/>
                    <a:pt x="333" y="66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90">
              <a:extLst>
                <a:ext uri="{FF2B5EF4-FFF2-40B4-BE49-F238E27FC236}">
                  <a16:creationId xmlns:a16="http://schemas.microsoft.com/office/drawing/2014/main" id="{09CBC2BF-9A75-0149-89AE-43BA836FB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8788" y="1628776"/>
              <a:ext cx="536575" cy="204788"/>
            </a:xfrm>
            <a:custGeom>
              <a:avLst/>
              <a:gdLst>
                <a:gd name="T0" fmla="*/ 2536 w 2662"/>
                <a:gd name="T1" fmla="*/ 621 h 1016"/>
                <a:gd name="T2" fmla="*/ 1908 w 2662"/>
                <a:gd name="T3" fmla="*/ 620 h 1016"/>
                <a:gd name="T4" fmla="*/ 1903 w 2662"/>
                <a:gd name="T5" fmla="*/ 586 h 1016"/>
                <a:gd name="T6" fmla="*/ 1707 w 2662"/>
                <a:gd name="T7" fmla="*/ 317 h 1016"/>
                <a:gd name="T8" fmla="*/ 1694 w 2662"/>
                <a:gd name="T9" fmla="*/ 311 h 1016"/>
                <a:gd name="T10" fmla="*/ 1675 w 2662"/>
                <a:gd name="T11" fmla="*/ 302 h 1016"/>
                <a:gd name="T12" fmla="*/ 1894 w 2662"/>
                <a:gd name="T13" fmla="*/ 126 h 1016"/>
                <a:gd name="T14" fmla="*/ 2536 w 2662"/>
                <a:gd name="T15" fmla="*/ 389 h 1016"/>
                <a:gd name="T16" fmla="*/ 2536 w 2662"/>
                <a:gd name="T17" fmla="*/ 621 h 1016"/>
                <a:gd name="T18" fmla="*/ 1784 w 2662"/>
                <a:gd name="T19" fmla="*/ 891 h 1016"/>
                <a:gd name="T20" fmla="*/ 878 w 2662"/>
                <a:gd name="T21" fmla="*/ 659 h 1016"/>
                <a:gd name="T22" fmla="*/ 880 w 2662"/>
                <a:gd name="T23" fmla="*/ 628 h 1016"/>
                <a:gd name="T24" fmla="*/ 884 w 2662"/>
                <a:gd name="T25" fmla="*/ 603 h 1016"/>
                <a:gd name="T26" fmla="*/ 891 w 2662"/>
                <a:gd name="T27" fmla="*/ 579 h 1016"/>
                <a:gd name="T28" fmla="*/ 899 w 2662"/>
                <a:gd name="T29" fmla="*/ 557 h 1016"/>
                <a:gd name="T30" fmla="*/ 1023 w 2662"/>
                <a:gd name="T31" fmla="*/ 425 h 1016"/>
                <a:gd name="T32" fmla="*/ 1051 w 2662"/>
                <a:gd name="T33" fmla="*/ 412 h 1016"/>
                <a:gd name="T34" fmla="*/ 1077 w 2662"/>
                <a:gd name="T35" fmla="*/ 404 h 1016"/>
                <a:gd name="T36" fmla="*/ 1101 w 2662"/>
                <a:gd name="T37" fmla="*/ 399 h 1016"/>
                <a:gd name="T38" fmla="*/ 1142 w 2662"/>
                <a:gd name="T39" fmla="*/ 396 h 1016"/>
                <a:gd name="T40" fmla="*/ 1561 w 2662"/>
                <a:gd name="T41" fmla="*/ 399 h 1016"/>
                <a:gd name="T42" fmla="*/ 1586 w 2662"/>
                <a:gd name="T43" fmla="*/ 404 h 1016"/>
                <a:gd name="T44" fmla="*/ 1607 w 2662"/>
                <a:gd name="T45" fmla="*/ 411 h 1016"/>
                <a:gd name="T46" fmla="*/ 1628 w 2662"/>
                <a:gd name="T47" fmla="*/ 419 h 1016"/>
                <a:gd name="T48" fmla="*/ 1648 w 2662"/>
                <a:gd name="T49" fmla="*/ 429 h 1016"/>
                <a:gd name="T50" fmla="*/ 1764 w 2662"/>
                <a:gd name="T51" fmla="*/ 557 h 1016"/>
                <a:gd name="T52" fmla="*/ 1773 w 2662"/>
                <a:gd name="T53" fmla="*/ 582 h 1016"/>
                <a:gd name="T54" fmla="*/ 1779 w 2662"/>
                <a:gd name="T55" fmla="*/ 608 h 1016"/>
                <a:gd name="T56" fmla="*/ 1783 w 2662"/>
                <a:gd name="T57" fmla="*/ 634 h 1016"/>
                <a:gd name="T58" fmla="*/ 1784 w 2662"/>
                <a:gd name="T59" fmla="*/ 891 h 1016"/>
                <a:gd name="T60" fmla="*/ 126 w 2662"/>
                <a:gd name="T61" fmla="*/ 389 h 1016"/>
                <a:gd name="T62" fmla="*/ 390 w 2662"/>
                <a:gd name="T63" fmla="*/ 126 h 1016"/>
                <a:gd name="T64" fmla="*/ 1013 w 2662"/>
                <a:gd name="T65" fmla="*/ 292 h 1016"/>
                <a:gd name="T66" fmla="*/ 985 w 2662"/>
                <a:gd name="T67" fmla="*/ 303 h 1016"/>
                <a:gd name="T68" fmla="*/ 956 w 2662"/>
                <a:gd name="T69" fmla="*/ 317 h 1016"/>
                <a:gd name="T70" fmla="*/ 762 w 2662"/>
                <a:gd name="T71" fmla="*/ 575 h 1016"/>
                <a:gd name="T72" fmla="*/ 757 w 2662"/>
                <a:gd name="T73" fmla="*/ 597 h 1016"/>
                <a:gd name="T74" fmla="*/ 754 w 2662"/>
                <a:gd name="T75" fmla="*/ 621 h 1016"/>
                <a:gd name="T76" fmla="*/ 126 w 2662"/>
                <a:gd name="T77" fmla="*/ 389 h 1016"/>
                <a:gd name="T78" fmla="*/ 2273 w 2662"/>
                <a:gd name="T79" fmla="*/ 0 h 1016"/>
                <a:gd name="T80" fmla="*/ 1894 w 2662"/>
                <a:gd name="T81" fmla="*/ 0 h 1016"/>
                <a:gd name="T82" fmla="*/ 1521 w 2662"/>
                <a:gd name="T83" fmla="*/ 270 h 1016"/>
                <a:gd name="T84" fmla="*/ 1139 w 2662"/>
                <a:gd name="T85" fmla="*/ 270 h 1016"/>
                <a:gd name="T86" fmla="*/ 390 w 2662"/>
                <a:gd name="T87" fmla="*/ 0 h 1016"/>
                <a:gd name="T88" fmla="*/ 0 w 2662"/>
                <a:gd name="T89" fmla="*/ 684 h 1016"/>
                <a:gd name="T90" fmla="*/ 752 w 2662"/>
                <a:gd name="T91" fmla="*/ 747 h 1016"/>
                <a:gd name="T92" fmla="*/ 815 w 2662"/>
                <a:gd name="T93" fmla="*/ 1016 h 1016"/>
                <a:gd name="T94" fmla="*/ 1910 w 2662"/>
                <a:gd name="T95" fmla="*/ 954 h 1016"/>
                <a:gd name="T96" fmla="*/ 2599 w 2662"/>
                <a:gd name="T97" fmla="*/ 747 h 1016"/>
                <a:gd name="T98" fmla="*/ 2662 w 2662"/>
                <a:gd name="T99" fmla="*/ 389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62" h="1016">
                  <a:moveTo>
                    <a:pt x="2536" y="621"/>
                  </a:moveTo>
                  <a:lnTo>
                    <a:pt x="2536" y="621"/>
                  </a:lnTo>
                  <a:lnTo>
                    <a:pt x="1908" y="621"/>
                  </a:lnTo>
                  <a:cubicBezTo>
                    <a:pt x="1908" y="621"/>
                    <a:pt x="1908" y="620"/>
                    <a:pt x="1908" y="620"/>
                  </a:cubicBezTo>
                  <a:cubicBezTo>
                    <a:pt x="1907" y="612"/>
                    <a:pt x="1906" y="604"/>
                    <a:pt x="1905" y="597"/>
                  </a:cubicBezTo>
                  <a:cubicBezTo>
                    <a:pt x="1904" y="593"/>
                    <a:pt x="1904" y="590"/>
                    <a:pt x="1903" y="586"/>
                  </a:cubicBezTo>
                  <a:cubicBezTo>
                    <a:pt x="1902" y="582"/>
                    <a:pt x="1902" y="578"/>
                    <a:pt x="1901" y="575"/>
                  </a:cubicBezTo>
                  <a:cubicBezTo>
                    <a:pt x="1876" y="464"/>
                    <a:pt x="1805" y="370"/>
                    <a:pt x="1707" y="317"/>
                  </a:cubicBezTo>
                  <a:cubicBezTo>
                    <a:pt x="1706" y="317"/>
                    <a:pt x="1706" y="317"/>
                    <a:pt x="1706" y="317"/>
                  </a:cubicBezTo>
                  <a:cubicBezTo>
                    <a:pt x="1702" y="315"/>
                    <a:pt x="1698" y="313"/>
                    <a:pt x="1694" y="311"/>
                  </a:cubicBezTo>
                  <a:cubicBezTo>
                    <a:pt x="1689" y="308"/>
                    <a:pt x="1683" y="306"/>
                    <a:pt x="1677" y="303"/>
                  </a:cubicBezTo>
                  <a:cubicBezTo>
                    <a:pt x="1676" y="303"/>
                    <a:pt x="1676" y="302"/>
                    <a:pt x="1675" y="302"/>
                  </a:cubicBezTo>
                  <a:cubicBezTo>
                    <a:pt x="1666" y="298"/>
                    <a:pt x="1658" y="295"/>
                    <a:pt x="1649" y="292"/>
                  </a:cubicBezTo>
                  <a:cubicBezTo>
                    <a:pt x="1688" y="193"/>
                    <a:pt x="1783" y="126"/>
                    <a:pt x="1894" y="126"/>
                  </a:cubicBezTo>
                  <a:lnTo>
                    <a:pt x="2273" y="126"/>
                  </a:lnTo>
                  <a:cubicBezTo>
                    <a:pt x="2418" y="126"/>
                    <a:pt x="2536" y="244"/>
                    <a:pt x="2536" y="389"/>
                  </a:cubicBezTo>
                  <a:lnTo>
                    <a:pt x="2536" y="621"/>
                  </a:lnTo>
                  <a:lnTo>
                    <a:pt x="2536" y="621"/>
                  </a:lnTo>
                  <a:close/>
                  <a:moveTo>
                    <a:pt x="1784" y="891"/>
                  </a:moveTo>
                  <a:lnTo>
                    <a:pt x="1784" y="891"/>
                  </a:lnTo>
                  <a:lnTo>
                    <a:pt x="878" y="891"/>
                  </a:lnTo>
                  <a:lnTo>
                    <a:pt x="878" y="659"/>
                  </a:lnTo>
                  <a:cubicBezTo>
                    <a:pt x="878" y="651"/>
                    <a:pt x="879" y="642"/>
                    <a:pt x="880" y="634"/>
                  </a:cubicBezTo>
                  <a:cubicBezTo>
                    <a:pt x="880" y="632"/>
                    <a:pt x="880" y="630"/>
                    <a:pt x="880" y="628"/>
                  </a:cubicBezTo>
                  <a:cubicBezTo>
                    <a:pt x="881" y="621"/>
                    <a:pt x="882" y="614"/>
                    <a:pt x="883" y="608"/>
                  </a:cubicBezTo>
                  <a:cubicBezTo>
                    <a:pt x="884" y="606"/>
                    <a:pt x="884" y="604"/>
                    <a:pt x="884" y="603"/>
                  </a:cubicBezTo>
                  <a:cubicBezTo>
                    <a:pt x="886" y="596"/>
                    <a:pt x="888" y="589"/>
                    <a:pt x="890" y="582"/>
                  </a:cubicBezTo>
                  <a:cubicBezTo>
                    <a:pt x="890" y="581"/>
                    <a:pt x="890" y="580"/>
                    <a:pt x="891" y="579"/>
                  </a:cubicBezTo>
                  <a:cubicBezTo>
                    <a:pt x="893" y="572"/>
                    <a:pt x="896" y="564"/>
                    <a:pt x="899" y="557"/>
                  </a:cubicBezTo>
                  <a:cubicBezTo>
                    <a:pt x="899" y="557"/>
                    <a:pt x="899" y="557"/>
                    <a:pt x="899" y="557"/>
                  </a:cubicBezTo>
                  <a:cubicBezTo>
                    <a:pt x="922" y="502"/>
                    <a:pt x="963" y="457"/>
                    <a:pt x="1015" y="429"/>
                  </a:cubicBezTo>
                  <a:cubicBezTo>
                    <a:pt x="1017" y="427"/>
                    <a:pt x="1020" y="426"/>
                    <a:pt x="1023" y="425"/>
                  </a:cubicBezTo>
                  <a:cubicBezTo>
                    <a:pt x="1027" y="423"/>
                    <a:pt x="1031" y="421"/>
                    <a:pt x="1035" y="419"/>
                  </a:cubicBezTo>
                  <a:cubicBezTo>
                    <a:pt x="1040" y="416"/>
                    <a:pt x="1045" y="414"/>
                    <a:pt x="1051" y="412"/>
                  </a:cubicBezTo>
                  <a:cubicBezTo>
                    <a:pt x="1052" y="412"/>
                    <a:pt x="1054" y="411"/>
                    <a:pt x="1055" y="411"/>
                  </a:cubicBezTo>
                  <a:cubicBezTo>
                    <a:pt x="1062" y="408"/>
                    <a:pt x="1069" y="406"/>
                    <a:pt x="1077" y="404"/>
                  </a:cubicBezTo>
                  <a:cubicBezTo>
                    <a:pt x="1077" y="404"/>
                    <a:pt x="1077" y="404"/>
                    <a:pt x="1077" y="404"/>
                  </a:cubicBezTo>
                  <a:cubicBezTo>
                    <a:pt x="1085" y="402"/>
                    <a:pt x="1092" y="401"/>
                    <a:pt x="1101" y="399"/>
                  </a:cubicBezTo>
                  <a:cubicBezTo>
                    <a:pt x="1101" y="399"/>
                    <a:pt x="1101" y="399"/>
                    <a:pt x="1101" y="399"/>
                  </a:cubicBezTo>
                  <a:cubicBezTo>
                    <a:pt x="1114" y="397"/>
                    <a:pt x="1128" y="396"/>
                    <a:pt x="1142" y="396"/>
                  </a:cubicBezTo>
                  <a:lnTo>
                    <a:pt x="1521" y="396"/>
                  </a:lnTo>
                  <a:cubicBezTo>
                    <a:pt x="1535" y="396"/>
                    <a:pt x="1548" y="397"/>
                    <a:pt x="1561" y="399"/>
                  </a:cubicBezTo>
                  <a:cubicBezTo>
                    <a:pt x="1562" y="399"/>
                    <a:pt x="1562" y="399"/>
                    <a:pt x="1562" y="399"/>
                  </a:cubicBezTo>
                  <a:cubicBezTo>
                    <a:pt x="1570" y="401"/>
                    <a:pt x="1578" y="402"/>
                    <a:pt x="1586" y="404"/>
                  </a:cubicBezTo>
                  <a:cubicBezTo>
                    <a:pt x="1586" y="404"/>
                    <a:pt x="1586" y="404"/>
                    <a:pt x="1586" y="404"/>
                  </a:cubicBezTo>
                  <a:cubicBezTo>
                    <a:pt x="1593" y="406"/>
                    <a:pt x="1600" y="408"/>
                    <a:pt x="1607" y="411"/>
                  </a:cubicBezTo>
                  <a:cubicBezTo>
                    <a:pt x="1609" y="411"/>
                    <a:pt x="1610" y="412"/>
                    <a:pt x="1612" y="412"/>
                  </a:cubicBezTo>
                  <a:cubicBezTo>
                    <a:pt x="1617" y="414"/>
                    <a:pt x="1622" y="416"/>
                    <a:pt x="1628" y="419"/>
                  </a:cubicBezTo>
                  <a:cubicBezTo>
                    <a:pt x="1632" y="421"/>
                    <a:pt x="1636" y="423"/>
                    <a:pt x="1640" y="424"/>
                  </a:cubicBezTo>
                  <a:cubicBezTo>
                    <a:pt x="1642" y="426"/>
                    <a:pt x="1645" y="427"/>
                    <a:pt x="1648" y="429"/>
                  </a:cubicBezTo>
                  <a:cubicBezTo>
                    <a:pt x="1699" y="457"/>
                    <a:pt x="1740" y="502"/>
                    <a:pt x="1764" y="557"/>
                  </a:cubicBezTo>
                  <a:cubicBezTo>
                    <a:pt x="1764" y="557"/>
                    <a:pt x="1764" y="557"/>
                    <a:pt x="1764" y="557"/>
                  </a:cubicBezTo>
                  <a:cubicBezTo>
                    <a:pt x="1767" y="564"/>
                    <a:pt x="1769" y="572"/>
                    <a:pt x="1772" y="579"/>
                  </a:cubicBezTo>
                  <a:cubicBezTo>
                    <a:pt x="1772" y="580"/>
                    <a:pt x="1772" y="581"/>
                    <a:pt x="1773" y="582"/>
                  </a:cubicBezTo>
                  <a:cubicBezTo>
                    <a:pt x="1775" y="589"/>
                    <a:pt x="1776" y="596"/>
                    <a:pt x="1778" y="603"/>
                  </a:cubicBezTo>
                  <a:cubicBezTo>
                    <a:pt x="1778" y="604"/>
                    <a:pt x="1779" y="606"/>
                    <a:pt x="1779" y="608"/>
                  </a:cubicBezTo>
                  <a:cubicBezTo>
                    <a:pt x="1780" y="614"/>
                    <a:pt x="1781" y="621"/>
                    <a:pt x="1782" y="628"/>
                  </a:cubicBezTo>
                  <a:cubicBezTo>
                    <a:pt x="1782" y="630"/>
                    <a:pt x="1783" y="632"/>
                    <a:pt x="1783" y="634"/>
                  </a:cubicBezTo>
                  <a:cubicBezTo>
                    <a:pt x="1784" y="642"/>
                    <a:pt x="1784" y="651"/>
                    <a:pt x="1784" y="659"/>
                  </a:cubicBezTo>
                  <a:lnTo>
                    <a:pt x="1784" y="891"/>
                  </a:lnTo>
                  <a:lnTo>
                    <a:pt x="1784" y="891"/>
                  </a:lnTo>
                  <a:close/>
                  <a:moveTo>
                    <a:pt x="126" y="389"/>
                  </a:moveTo>
                  <a:lnTo>
                    <a:pt x="126" y="389"/>
                  </a:lnTo>
                  <a:cubicBezTo>
                    <a:pt x="126" y="244"/>
                    <a:pt x="244" y="126"/>
                    <a:pt x="390" y="126"/>
                  </a:cubicBezTo>
                  <a:lnTo>
                    <a:pt x="769" y="126"/>
                  </a:lnTo>
                  <a:cubicBezTo>
                    <a:pt x="879" y="126"/>
                    <a:pt x="975" y="193"/>
                    <a:pt x="1013" y="292"/>
                  </a:cubicBezTo>
                  <a:cubicBezTo>
                    <a:pt x="1005" y="295"/>
                    <a:pt x="996" y="298"/>
                    <a:pt x="988" y="302"/>
                  </a:cubicBezTo>
                  <a:cubicBezTo>
                    <a:pt x="987" y="302"/>
                    <a:pt x="986" y="303"/>
                    <a:pt x="985" y="303"/>
                  </a:cubicBezTo>
                  <a:cubicBezTo>
                    <a:pt x="979" y="306"/>
                    <a:pt x="974" y="308"/>
                    <a:pt x="968" y="311"/>
                  </a:cubicBezTo>
                  <a:cubicBezTo>
                    <a:pt x="964" y="313"/>
                    <a:pt x="960" y="315"/>
                    <a:pt x="956" y="317"/>
                  </a:cubicBezTo>
                  <a:cubicBezTo>
                    <a:pt x="956" y="317"/>
                    <a:pt x="956" y="317"/>
                    <a:pt x="956" y="317"/>
                  </a:cubicBezTo>
                  <a:cubicBezTo>
                    <a:pt x="857" y="371"/>
                    <a:pt x="786" y="464"/>
                    <a:pt x="762" y="575"/>
                  </a:cubicBezTo>
                  <a:cubicBezTo>
                    <a:pt x="761" y="579"/>
                    <a:pt x="760" y="582"/>
                    <a:pt x="760" y="585"/>
                  </a:cubicBezTo>
                  <a:cubicBezTo>
                    <a:pt x="759" y="589"/>
                    <a:pt x="758" y="593"/>
                    <a:pt x="757" y="597"/>
                  </a:cubicBezTo>
                  <a:cubicBezTo>
                    <a:pt x="756" y="605"/>
                    <a:pt x="755" y="612"/>
                    <a:pt x="754" y="620"/>
                  </a:cubicBezTo>
                  <a:cubicBezTo>
                    <a:pt x="754" y="620"/>
                    <a:pt x="754" y="620"/>
                    <a:pt x="754" y="621"/>
                  </a:cubicBezTo>
                  <a:lnTo>
                    <a:pt x="126" y="621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2273" y="0"/>
                  </a:moveTo>
                  <a:lnTo>
                    <a:pt x="2273" y="0"/>
                  </a:lnTo>
                  <a:lnTo>
                    <a:pt x="1894" y="0"/>
                  </a:lnTo>
                  <a:cubicBezTo>
                    <a:pt x="1722" y="0"/>
                    <a:pt x="1574" y="111"/>
                    <a:pt x="1523" y="270"/>
                  </a:cubicBezTo>
                  <a:cubicBezTo>
                    <a:pt x="1522" y="270"/>
                    <a:pt x="1522" y="270"/>
                    <a:pt x="1521" y="270"/>
                  </a:cubicBezTo>
                  <a:lnTo>
                    <a:pt x="1142" y="270"/>
                  </a:lnTo>
                  <a:cubicBezTo>
                    <a:pt x="1141" y="270"/>
                    <a:pt x="1140" y="270"/>
                    <a:pt x="1139" y="270"/>
                  </a:cubicBezTo>
                  <a:cubicBezTo>
                    <a:pt x="1088" y="111"/>
                    <a:pt x="941" y="0"/>
                    <a:pt x="769" y="0"/>
                  </a:cubicBezTo>
                  <a:lnTo>
                    <a:pt x="390" y="0"/>
                  </a:lnTo>
                  <a:cubicBezTo>
                    <a:pt x="175" y="0"/>
                    <a:pt x="0" y="175"/>
                    <a:pt x="0" y="389"/>
                  </a:cubicBezTo>
                  <a:lnTo>
                    <a:pt x="0" y="684"/>
                  </a:lnTo>
                  <a:cubicBezTo>
                    <a:pt x="0" y="718"/>
                    <a:pt x="29" y="747"/>
                    <a:pt x="63" y="747"/>
                  </a:cubicBezTo>
                  <a:lnTo>
                    <a:pt x="752" y="747"/>
                  </a:lnTo>
                  <a:lnTo>
                    <a:pt x="752" y="954"/>
                  </a:lnTo>
                  <a:cubicBezTo>
                    <a:pt x="752" y="988"/>
                    <a:pt x="781" y="1016"/>
                    <a:pt x="815" y="1016"/>
                  </a:cubicBezTo>
                  <a:lnTo>
                    <a:pt x="1847" y="1016"/>
                  </a:lnTo>
                  <a:cubicBezTo>
                    <a:pt x="1882" y="1016"/>
                    <a:pt x="1910" y="988"/>
                    <a:pt x="1910" y="954"/>
                  </a:cubicBezTo>
                  <a:lnTo>
                    <a:pt x="1910" y="747"/>
                  </a:lnTo>
                  <a:lnTo>
                    <a:pt x="2599" y="747"/>
                  </a:lnTo>
                  <a:cubicBezTo>
                    <a:pt x="2634" y="747"/>
                    <a:pt x="2662" y="718"/>
                    <a:pt x="2662" y="684"/>
                  </a:cubicBezTo>
                  <a:lnTo>
                    <a:pt x="2662" y="389"/>
                  </a:lnTo>
                  <a:cubicBezTo>
                    <a:pt x="2662" y="175"/>
                    <a:pt x="2487" y="0"/>
                    <a:pt x="227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91">
              <a:extLst>
                <a:ext uri="{FF2B5EF4-FFF2-40B4-BE49-F238E27FC236}">
                  <a16:creationId xmlns:a16="http://schemas.microsoft.com/office/drawing/2014/main" id="{096D7267-9EA2-3240-B84D-B7564F21F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0400" y="1538288"/>
              <a:ext cx="133350" cy="133350"/>
            </a:xfrm>
            <a:custGeom>
              <a:avLst/>
              <a:gdLst>
                <a:gd name="T0" fmla="*/ 333 w 666"/>
                <a:gd name="T1" fmla="*/ 126 h 666"/>
                <a:gd name="T2" fmla="*/ 333 w 666"/>
                <a:gd name="T3" fmla="*/ 126 h 666"/>
                <a:gd name="T4" fmla="*/ 540 w 666"/>
                <a:gd name="T5" fmla="*/ 333 h 666"/>
                <a:gd name="T6" fmla="*/ 333 w 666"/>
                <a:gd name="T7" fmla="*/ 540 h 666"/>
                <a:gd name="T8" fmla="*/ 126 w 666"/>
                <a:gd name="T9" fmla="*/ 333 h 666"/>
                <a:gd name="T10" fmla="*/ 333 w 666"/>
                <a:gd name="T11" fmla="*/ 126 h 666"/>
                <a:gd name="T12" fmla="*/ 333 w 666"/>
                <a:gd name="T13" fmla="*/ 126 h 666"/>
                <a:gd name="T14" fmla="*/ 333 w 666"/>
                <a:gd name="T15" fmla="*/ 666 h 666"/>
                <a:gd name="T16" fmla="*/ 333 w 666"/>
                <a:gd name="T17" fmla="*/ 666 h 666"/>
                <a:gd name="T18" fmla="*/ 666 w 666"/>
                <a:gd name="T19" fmla="*/ 333 h 666"/>
                <a:gd name="T20" fmla="*/ 333 w 666"/>
                <a:gd name="T21" fmla="*/ 0 h 666"/>
                <a:gd name="T22" fmla="*/ 0 w 666"/>
                <a:gd name="T23" fmla="*/ 333 h 666"/>
                <a:gd name="T24" fmla="*/ 333 w 666"/>
                <a:gd name="T25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6" h="666">
                  <a:moveTo>
                    <a:pt x="333" y="126"/>
                  </a:moveTo>
                  <a:lnTo>
                    <a:pt x="333" y="126"/>
                  </a:lnTo>
                  <a:cubicBezTo>
                    <a:pt x="447" y="126"/>
                    <a:pt x="540" y="219"/>
                    <a:pt x="540" y="333"/>
                  </a:cubicBezTo>
                  <a:cubicBezTo>
                    <a:pt x="540" y="447"/>
                    <a:pt x="447" y="540"/>
                    <a:pt x="333" y="540"/>
                  </a:cubicBezTo>
                  <a:cubicBezTo>
                    <a:pt x="219" y="540"/>
                    <a:pt x="126" y="447"/>
                    <a:pt x="126" y="333"/>
                  </a:cubicBezTo>
                  <a:cubicBezTo>
                    <a:pt x="126" y="219"/>
                    <a:pt x="219" y="126"/>
                    <a:pt x="333" y="126"/>
                  </a:cubicBezTo>
                  <a:lnTo>
                    <a:pt x="333" y="126"/>
                  </a:lnTo>
                  <a:close/>
                  <a:moveTo>
                    <a:pt x="333" y="666"/>
                  </a:moveTo>
                  <a:lnTo>
                    <a:pt x="333" y="666"/>
                  </a:lnTo>
                  <a:cubicBezTo>
                    <a:pt x="517" y="666"/>
                    <a:pt x="666" y="516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ubicBezTo>
                    <a:pt x="150" y="0"/>
                    <a:pt x="0" y="149"/>
                    <a:pt x="0" y="333"/>
                  </a:cubicBezTo>
                  <a:cubicBezTo>
                    <a:pt x="0" y="516"/>
                    <a:pt x="150" y="666"/>
                    <a:pt x="333" y="66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70EB82B-DB45-0F42-A6E9-D2C74931FE84}"/>
              </a:ext>
            </a:extLst>
          </p:cNvPr>
          <p:cNvGrpSpPr/>
          <p:nvPr/>
        </p:nvGrpSpPr>
        <p:grpSpPr>
          <a:xfrm>
            <a:off x="6708522" y="2138336"/>
            <a:ext cx="832162" cy="1005530"/>
            <a:chOff x="8067675" y="2320925"/>
            <a:chExt cx="419100" cy="506413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5" name="Freeform 222">
              <a:extLst>
                <a:ext uri="{FF2B5EF4-FFF2-40B4-BE49-F238E27FC236}">
                  <a16:creationId xmlns:a16="http://schemas.microsoft.com/office/drawing/2014/main" id="{304F4528-B655-CE4C-B749-849D47878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3550" y="2320925"/>
              <a:ext cx="403225" cy="401638"/>
            </a:xfrm>
            <a:custGeom>
              <a:avLst/>
              <a:gdLst>
                <a:gd name="T0" fmla="*/ 1039 w 1998"/>
                <a:gd name="T1" fmla="*/ 1802 h 1997"/>
                <a:gd name="T2" fmla="*/ 1039 w 1998"/>
                <a:gd name="T3" fmla="*/ 1802 h 1997"/>
                <a:gd name="T4" fmla="*/ 756 w 1998"/>
                <a:gd name="T5" fmla="*/ 1331 h 1997"/>
                <a:gd name="T6" fmla="*/ 1722 w 1998"/>
                <a:gd name="T7" fmla="*/ 365 h 1997"/>
                <a:gd name="T8" fmla="*/ 1039 w 1998"/>
                <a:gd name="T9" fmla="*/ 1802 h 1997"/>
                <a:gd name="T10" fmla="*/ 1039 w 1998"/>
                <a:gd name="T11" fmla="*/ 1802 h 1997"/>
                <a:gd name="T12" fmla="*/ 1633 w 1998"/>
                <a:gd name="T13" fmla="*/ 276 h 1997"/>
                <a:gd name="T14" fmla="*/ 1633 w 1998"/>
                <a:gd name="T15" fmla="*/ 276 h 1997"/>
                <a:gd name="T16" fmla="*/ 667 w 1998"/>
                <a:gd name="T17" fmla="*/ 1242 h 1997"/>
                <a:gd name="T18" fmla="*/ 196 w 1998"/>
                <a:gd name="T19" fmla="*/ 959 h 1997"/>
                <a:gd name="T20" fmla="*/ 1633 w 1998"/>
                <a:gd name="T21" fmla="*/ 276 h 1997"/>
                <a:gd name="T22" fmla="*/ 1633 w 1998"/>
                <a:gd name="T23" fmla="*/ 276 h 1997"/>
                <a:gd name="T24" fmla="*/ 1994 w 1998"/>
                <a:gd name="T25" fmla="*/ 84 h 1997"/>
                <a:gd name="T26" fmla="*/ 1994 w 1998"/>
                <a:gd name="T27" fmla="*/ 84 h 1997"/>
                <a:gd name="T28" fmla="*/ 1997 w 1998"/>
                <a:gd name="T29" fmla="*/ 77 h 1997"/>
                <a:gd name="T30" fmla="*/ 1997 w 1998"/>
                <a:gd name="T31" fmla="*/ 73 h 1997"/>
                <a:gd name="T32" fmla="*/ 1998 w 1998"/>
                <a:gd name="T33" fmla="*/ 65 h 1997"/>
                <a:gd name="T34" fmla="*/ 1998 w 1998"/>
                <a:gd name="T35" fmla="*/ 62 h 1997"/>
                <a:gd name="T36" fmla="*/ 1997 w 1998"/>
                <a:gd name="T37" fmla="*/ 51 h 1997"/>
                <a:gd name="T38" fmla="*/ 1996 w 1998"/>
                <a:gd name="T39" fmla="*/ 48 h 1997"/>
                <a:gd name="T40" fmla="*/ 1994 w 1998"/>
                <a:gd name="T41" fmla="*/ 41 h 1997"/>
                <a:gd name="T42" fmla="*/ 1993 w 1998"/>
                <a:gd name="T43" fmla="*/ 37 h 1997"/>
                <a:gd name="T44" fmla="*/ 1989 w 1998"/>
                <a:gd name="T45" fmla="*/ 30 h 1997"/>
                <a:gd name="T46" fmla="*/ 1987 w 1998"/>
                <a:gd name="T47" fmla="*/ 27 h 1997"/>
                <a:gd name="T48" fmla="*/ 1980 w 1998"/>
                <a:gd name="T49" fmla="*/ 18 h 1997"/>
                <a:gd name="T50" fmla="*/ 1971 w 1998"/>
                <a:gd name="T51" fmla="*/ 11 h 1997"/>
                <a:gd name="T52" fmla="*/ 1968 w 1998"/>
                <a:gd name="T53" fmla="*/ 9 h 1997"/>
                <a:gd name="T54" fmla="*/ 1961 w 1998"/>
                <a:gd name="T55" fmla="*/ 5 h 1997"/>
                <a:gd name="T56" fmla="*/ 1957 w 1998"/>
                <a:gd name="T57" fmla="*/ 4 h 1997"/>
                <a:gd name="T58" fmla="*/ 1950 w 1998"/>
                <a:gd name="T59" fmla="*/ 2 h 1997"/>
                <a:gd name="T60" fmla="*/ 1947 w 1998"/>
                <a:gd name="T61" fmla="*/ 1 h 1997"/>
                <a:gd name="T62" fmla="*/ 1936 w 1998"/>
                <a:gd name="T63" fmla="*/ 0 h 1997"/>
                <a:gd name="T64" fmla="*/ 1933 w 1998"/>
                <a:gd name="T65" fmla="*/ 0 h 1997"/>
                <a:gd name="T66" fmla="*/ 1925 w 1998"/>
                <a:gd name="T67" fmla="*/ 1 h 1997"/>
                <a:gd name="T68" fmla="*/ 1921 w 1998"/>
                <a:gd name="T69" fmla="*/ 2 h 1997"/>
                <a:gd name="T70" fmla="*/ 1914 w 1998"/>
                <a:gd name="T71" fmla="*/ 4 h 1997"/>
                <a:gd name="T72" fmla="*/ 1910 w 1998"/>
                <a:gd name="T73" fmla="*/ 5 h 1997"/>
                <a:gd name="T74" fmla="*/ 1908 w 1998"/>
                <a:gd name="T75" fmla="*/ 6 h 1997"/>
                <a:gd name="T76" fmla="*/ 37 w 1998"/>
                <a:gd name="T77" fmla="*/ 895 h 1997"/>
                <a:gd name="T78" fmla="*/ 1 w 1998"/>
                <a:gd name="T79" fmla="*/ 949 h 1997"/>
                <a:gd name="T80" fmla="*/ 31 w 1998"/>
                <a:gd name="T81" fmla="*/ 1006 h 1997"/>
                <a:gd name="T82" fmla="*/ 630 w 1998"/>
                <a:gd name="T83" fmla="*/ 1368 h 1997"/>
                <a:gd name="T84" fmla="*/ 992 w 1998"/>
                <a:gd name="T85" fmla="*/ 1967 h 1997"/>
                <a:gd name="T86" fmla="*/ 1046 w 1998"/>
                <a:gd name="T87" fmla="*/ 1997 h 1997"/>
                <a:gd name="T88" fmla="*/ 1049 w 1998"/>
                <a:gd name="T89" fmla="*/ 1997 h 1997"/>
                <a:gd name="T90" fmla="*/ 1103 w 1998"/>
                <a:gd name="T91" fmla="*/ 1961 h 1997"/>
                <a:gd name="T92" fmla="*/ 1992 w 1998"/>
                <a:gd name="T93" fmla="*/ 90 h 1997"/>
                <a:gd name="T94" fmla="*/ 1993 w 1998"/>
                <a:gd name="T95" fmla="*/ 88 h 1997"/>
                <a:gd name="T96" fmla="*/ 1994 w 1998"/>
                <a:gd name="T97" fmla="*/ 84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8" h="1997">
                  <a:moveTo>
                    <a:pt x="1039" y="1802"/>
                  </a:moveTo>
                  <a:lnTo>
                    <a:pt x="1039" y="1802"/>
                  </a:lnTo>
                  <a:lnTo>
                    <a:pt x="756" y="1331"/>
                  </a:lnTo>
                  <a:lnTo>
                    <a:pt x="1722" y="365"/>
                  </a:lnTo>
                  <a:lnTo>
                    <a:pt x="1039" y="1802"/>
                  </a:lnTo>
                  <a:lnTo>
                    <a:pt x="1039" y="1802"/>
                  </a:lnTo>
                  <a:close/>
                  <a:moveTo>
                    <a:pt x="1633" y="276"/>
                  </a:moveTo>
                  <a:lnTo>
                    <a:pt x="1633" y="276"/>
                  </a:lnTo>
                  <a:lnTo>
                    <a:pt x="667" y="1242"/>
                  </a:lnTo>
                  <a:lnTo>
                    <a:pt x="196" y="959"/>
                  </a:lnTo>
                  <a:lnTo>
                    <a:pt x="1633" y="276"/>
                  </a:lnTo>
                  <a:lnTo>
                    <a:pt x="1633" y="276"/>
                  </a:lnTo>
                  <a:close/>
                  <a:moveTo>
                    <a:pt x="1994" y="84"/>
                  </a:moveTo>
                  <a:lnTo>
                    <a:pt x="1994" y="84"/>
                  </a:lnTo>
                  <a:cubicBezTo>
                    <a:pt x="1995" y="82"/>
                    <a:pt x="1996" y="79"/>
                    <a:pt x="1997" y="77"/>
                  </a:cubicBezTo>
                  <a:cubicBezTo>
                    <a:pt x="1997" y="76"/>
                    <a:pt x="1997" y="74"/>
                    <a:pt x="1997" y="73"/>
                  </a:cubicBezTo>
                  <a:cubicBezTo>
                    <a:pt x="1998" y="70"/>
                    <a:pt x="1998" y="67"/>
                    <a:pt x="1998" y="65"/>
                  </a:cubicBezTo>
                  <a:cubicBezTo>
                    <a:pt x="1998" y="64"/>
                    <a:pt x="1998" y="63"/>
                    <a:pt x="1998" y="62"/>
                  </a:cubicBezTo>
                  <a:cubicBezTo>
                    <a:pt x="1998" y="58"/>
                    <a:pt x="1998" y="55"/>
                    <a:pt x="1997" y="51"/>
                  </a:cubicBezTo>
                  <a:cubicBezTo>
                    <a:pt x="1997" y="50"/>
                    <a:pt x="1997" y="49"/>
                    <a:pt x="1996" y="48"/>
                  </a:cubicBezTo>
                  <a:cubicBezTo>
                    <a:pt x="1996" y="46"/>
                    <a:pt x="1995" y="43"/>
                    <a:pt x="1994" y="41"/>
                  </a:cubicBezTo>
                  <a:cubicBezTo>
                    <a:pt x="1994" y="39"/>
                    <a:pt x="1993" y="38"/>
                    <a:pt x="1993" y="37"/>
                  </a:cubicBezTo>
                  <a:cubicBezTo>
                    <a:pt x="1992" y="35"/>
                    <a:pt x="1990" y="32"/>
                    <a:pt x="1989" y="30"/>
                  </a:cubicBezTo>
                  <a:cubicBezTo>
                    <a:pt x="1988" y="29"/>
                    <a:pt x="1988" y="28"/>
                    <a:pt x="1987" y="27"/>
                  </a:cubicBezTo>
                  <a:cubicBezTo>
                    <a:pt x="1985" y="24"/>
                    <a:pt x="1983" y="21"/>
                    <a:pt x="1980" y="18"/>
                  </a:cubicBezTo>
                  <a:cubicBezTo>
                    <a:pt x="1977" y="15"/>
                    <a:pt x="1974" y="13"/>
                    <a:pt x="1971" y="11"/>
                  </a:cubicBezTo>
                  <a:cubicBezTo>
                    <a:pt x="1970" y="10"/>
                    <a:pt x="1969" y="10"/>
                    <a:pt x="1968" y="9"/>
                  </a:cubicBezTo>
                  <a:cubicBezTo>
                    <a:pt x="1966" y="8"/>
                    <a:pt x="1963" y="6"/>
                    <a:pt x="1961" y="5"/>
                  </a:cubicBezTo>
                  <a:cubicBezTo>
                    <a:pt x="1960" y="5"/>
                    <a:pt x="1959" y="4"/>
                    <a:pt x="1957" y="4"/>
                  </a:cubicBezTo>
                  <a:cubicBezTo>
                    <a:pt x="1955" y="3"/>
                    <a:pt x="1952" y="2"/>
                    <a:pt x="1950" y="2"/>
                  </a:cubicBezTo>
                  <a:cubicBezTo>
                    <a:pt x="1949" y="1"/>
                    <a:pt x="1948" y="1"/>
                    <a:pt x="1947" y="1"/>
                  </a:cubicBezTo>
                  <a:cubicBezTo>
                    <a:pt x="1943" y="0"/>
                    <a:pt x="1940" y="0"/>
                    <a:pt x="1936" y="0"/>
                  </a:cubicBezTo>
                  <a:cubicBezTo>
                    <a:pt x="1935" y="0"/>
                    <a:pt x="1934" y="0"/>
                    <a:pt x="1933" y="0"/>
                  </a:cubicBezTo>
                  <a:cubicBezTo>
                    <a:pt x="1930" y="0"/>
                    <a:pt x="1928" y="0"/>
                    <a:pt x="1925" y="1"/>
                  </a:cubicBezTo>
                  <a:cubicBezTo>
                    <a:pt x="1924" y="1"/>
                    <a:pt x="1922" y="1"/>
                    <a:pt x="1921" y="2"/>
                  </a:cubicBezTo>
                  <a:cubicBezTo>
                    <a:pt x="1919" y="2"/>
                    <a:pt x="1916" y="3"/>
                    <a:pt x="1914" y="4"/>
                  </a:cubicBezTo>
                  <a:cubicBezTo>
                    <a:pt x="1913" y="4"/>
                    <a:pt x="1912" y="4"/>
                    <a:pt x="1910" y="5"/>
                  </a:cubicBezTo>
                  <a:cubicBezTo>
                    <a:pt x="1910" y="5"/>
                    <a:pt x="1909" y="5"/>
                    <a:pt x="1908" y="6"/>
                  </a:cubicBezTo>
                  <a:lnTo>
                    <a:pt x="37" y="895"/>
                  </a:lnTo>
                  <a:cubicBezTo>
                    <a:pt x="16" y="905"/>
                    <a:pt x="2" y="926"/>
                    <a:pt x="1" y="949"/>
                  </a:cubicBezTo>
                  <a:cubicBezTo>
                    <a:pt x="0" y="972"/>
                    <a:pt x="11" y="994"/>
                    <a:pt x="31" y="1006"/>
                  </a:cubicBezTo>
                  <a:lnTo>
                    <a:pt x="630" y="1368"/>
                  </a:lnTo>
                  <a:lnTo>
                    <a:pt x="992" y="1967"/>
                  </a:lnTo>
                  <a:cubicBezTo>
                    <a:pt x="1003" y="1986"/>
                    <a:pt x="1024" y="1997"/>
                    <a:pt x="1046" y="1997"/>
                  </a:cubicBezTo>
                  <a:cubicBezTo>
                    <a:pt x="1047" y="1997"/>
                    <a:pt x="1048" y="1997"/>
                    <a:pt x="1049" y="1997"/>
                  </a:cubicBezTo>
                  <a:cubicBezTo>
                    <a:pt x="1072" y="1996"/>
                    <a:pt x="1093" y="1982"/>
                    <a:pt x="1103" y="1961"/>
                  </a:cubicBezTo>
                  <a:lnTo>
                    <a:pt x="1992" y="90"/>
                  </a:lnTo>
                  <a:cubicBezTo>
                    <a:pt x="1993" y="89"/>
                    <a:pt x="1993" y="88"/>
                    <a:pt x="1993" y="88"/>
                  </a:cubicBezTo>
                  <a:cubicBezTo>
                    <a:pt x="1993" y="86"/>
                    <a:pt x="1994" y="85"/>
                    <a:pt x="1994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223">
              <a:extLst>
                <a:ext uri="{FF2B5EF4-FFF2-40B4-BE49-F238E27FC236}">
                  <a16:creationId xmlns:a16="http://schemas.microsoft.com/office/drawing/2014/main" id="{8EB0214A-8EA0-9047-BA14-791FF63A9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2746375"/>
              <a:ext cx="38100" cy="36513"/>
            </a:xfrm>
            <a:custGeom>
              <a:avLst/>
              <a:gdLst>
                <a:gd name="T0" fmla="*/ 120 w 186"/>
                <a:gd name="T1" fmla="*/ 31 h 178"/>
                <a:gd name="T2" fmla="*/ 120 w 186"/>
                <a:gd name="T3" fmla="*/ 31 h 178"/>
                <a:gd name="T4" fmla="*/ 31 w 186"/>
                <a:gd name="T5" fmla="*/ 22 h 178"/>
                <a:gd name="T6" fmla="*/ 22 w 186"/>
                <a:gd name="T7" fmla="*/ 110 h 178"/>
                <a:gd name="T8" fmla="*/ 74 w 186"/>
                <a:gd name="T9" fmla="*/ 163 h 178"/>
                <a:gd name="T10" fmla="*/ 115 w 186"/>
                <a:gd name="T11" fmla="*/ 178 h 178"/>
                <a:gd name="T12" fmla="*/ 163 w 186"/>
                <a:gd name="T13" fmla="*/ 156 h 178"/>
                <a:gd name="T14" fmla="*/ 156 w 186"/>
                <a:gd name="T15" fmla="*/ 67 h 178"/>
                <a:gd name="T16" fmla="*/ 120 w 186"/>
                <a:gd name="T17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78">
                  <a:moveTo>
                    <a:pt x="120" y="31"/>
                  </a:moveTo>
                  <a:lnTo>
                    <a:pt x="120" y="31"/>
                  </a:lnTo>
                  <a:cubicBezTo>
                    <a:pt x="98" y="4"/>
                    <a:pt x="59" y="0"/>
                    <a:pt x="31" y="22"/>
                  </a:cubicBezTo>
                  <a:cubicBezTo>
                    <a:pt x="4" y="44"/>
                    <a:pt x="0" y="83"/>
                    <a:pt x="22" y="110"/>
                  </a:cubicBezTo>
                  <a:cubicBezTo>
                    <a:pt x="37" y="129"/>
                    <a:pt x="55" y="147"/>
                    <a:pt x="74" y="163"/>
                  </a:cubicBezTo>
                  <a:cubicBezTo>
                    <a:pt x="86" y="173"/>
                    <a:pt x="101" y="178"/>
                    <a:pt x="115" y="178"/>
                  </a:cubicBezTo>
                  <a:cubicBezTo>
                    <a:pt x="133" y="178"/>
                    <a:pt x="151" y="171"/>
                    <a:pt x="163" y="156"/>
                  </a:cubicBezTo>
                  <a:cubicBezTo>
                    <a:pt x="186" y="130"/>
                    <a:pt x="182" y="90"/>
                    <a:pt x="156" y="67"/>
                  </a:cubicBezTo>
                  <a:cubicBezTo>
                    <a:pt x="142" y="56"/>
                    <a:pt x="130" y="43"/>
                    <a:pt x="120" y="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24">
              <a:extLst>
                <a:ext uri="{FF2B5EF4-FFF2-40B4-BE49-F238E27FC236}">
                  <a16:creationId xmlns:a16="http://schemas.microsoft.com/office/drawing/2014/main" id="{AEB5B4C7-78A1-4845-BCB2-1CE9B552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950" y="2644775"/>
              <a:ext cx="39687" cy="34925"/>
            </a:xfrm>
            <a:custGeom>
              <a:avLst/>
              <a:gdLst>
                <a:gd name="T0" fmla="*/ 158 w 192"/>
                <a:gd name="T1" fmla="*/ 122 h 173"/>
                <a:gd name="T2" fmla="*/ 158 w 192"/>
                <a:gd name="T3" fmla="*/ 122 h 173"/>
                <a:gd name="T4" fmla="*/ 172 w 192"/>
                <a:gd name="T5" fmla="*/ 34 h 173"/>
                <a:gd name="T6" fmla="*/ 84 w 192"/>
                <a:gd name="T7" fmla="*/ 21 h 173"/>
                <a:gd name="T8" fmla="*/ 32 w 192"/>
                <a:gd name="T9" fmla="*/ 61 h 173"/>
                <a:gd name="T10" fmla="*/ 22 w 192"/>
                <a:gd name="T11" fmla="*/ 149 h 173"/>
                <a:gd name="T12" fmla="*/ 71 w 192"/>
                <a:gd name="T13" fmla="*/ 173 h 173"/>
                <a:gd name="T14" fmla="*/ 110 w 192"/>
                <a:gd name="T15" fmla="*/ 159 h 173"/>
                <a:gd name="T16" fmla="*/ 158 w 192"/>
                <a:gd name="T17" fmla="*/ 12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73">
                  <a:moveTo>
                    <a:pt x="158" y="122"/>
                  </a:moveTo>
                  <a:lnTo>
                    <a:pt x="158" y="122"/>
                  </a:lnTo>
                  <a:cubicBezTo>
                    <a:pt x="186" y="102"/>
                    <a:pt x="192" y="62"/>
                    <a:pt x="172" y="34"/>
                  </a:cubicBezTo>
                  <a:cubicBezTo>
                    <a:pt x="151" y="6"/>
                    <a:pt x="112" y="0"/>
                    <a:pt x="84" y="21"/>
                  </a:cubicBezTo>
                  <a:cubicBezTo>
                    <a:pt x="66" y="33"/>
                    <a:pt x="49" y="47"/>
                    <a:pt x="32" y="61"/>
                  </a:cubicBezTo>
                  <a:cubicBezTo>
                    <a:pt x="4" y="82"/>
                    <a:pt x="0" y="122"/>
                    <a:pt x="22" y="149"/>
                  </a:cubicBezTo>
                  <a:cubicBezTo>
                    <a:pt x="34" y="164"/>
                    <a:pt x="52" y="173"/>
                    <a:pt x="71" y="173"/>
                  </a:cubicBezTo>
                  <a:cubicBezTo>
                    <a:pt x="85" y="173"/>
                    <a:pt x="99" y="168"/>
                    <a:pt x="110" y="159"/>
                  </a:cubicBezTo>
                  <a:cubicBezTo>
                    <a:pt x="126" y="146"/>
                    <a:pt x="142" y="134"/>
                    <a:pt x="158" y="12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25">
              <a:extLst>
                <a:ext uri="{FF2B5EF4-FFF2-40B4-BE49-F238E27FC236}">
                  <a16:creationId xmlns:a16="http://schemas.microsoft.com/office/drawing/2014/main" id="{0693172A-C150-5047-8F6D-AC525EC0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675" y="2687638"/>
              <a:ext cx="34925" cy="38100"/>
            </a:xfrm>
            <a:custGeom>
              <a:avLst/>
              <a:gdLst>
                <a:gd name="T0" fmla="*/ 72 w 175"/>
                <a:gd name="T1" fmla="*/ 189 h 189"/>
                <a:gd name="T2" fmla="*/ 72 w 175"/>
                <a:gd name="T3" fmla="*/ 189 h 189"/>
                <a:gd name="T4" fmla="*/ 129 w 175"/>
                <a:gd name="T5" fmla="*/ 153 h 189"/>
                <a:gd name="T6" fmla="*/ 155 w 175"/>
                <a:gd name="T7" fmla="*/ 107 h 189"/>
                <a:gd name="T8" fmla="*/ 138 w 175"/>
                <a:gd name="T9" fmla="*/ 19 h 189"/>
                <a:gd name="T10" fmla="*/ 51 w 175"/>
                <a:gd name="T11" fmla="*/ 37 h 189"/>
                <a:gd name="T12" fmla="*/ 15 w 175"/>
                <a:gd name="T13" fmla="*/ 100 h 189"/>
                <a:gd name="T14" fmla="*/ 45 w 175"/>
                <a:gd name="T15" fmla="*/ 184 h 189"/>
                <a:gd name="T16" fmla="*/ 72 w 175"/>
                <a:gd name="T1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89">
                  <a:moveTo>
                    <a:pt x="72" y="189"/>
                  </a:moveTo>
                  <a:lnTo>
                    <a:pt x="72" y="189"/>
                  </a:lnTo>
                  <a:cubicBezTo>
                    <a:pt x="96" y="189"/>
                    <a:pt x="118" y="176"/>
                    <a:pt x="129" y="153"/>
                  </a:cubicBezTo>
                  <a:cubicBezTo>
                    <a:pt x="136" y="138"/>
                    <a:pt x="145" y="122"/>
                    <a:pt x="155" y="107"/>
                  </a:cubicBezTo>
                  <a:cubicBezTo>
                    <a:pt x="175" y="78"/>
                    <a:pt x="167" y="39"/>
                    <a:pt x="138" y="19"/>
                  </a:cubicBezTo>
                  <a:cubicBezTo>
                    <a:pt x="109" y="0"/>
                    <a:pt x="70" y="8"/>
                    <a:pt x="51" y="37"/>
                  </a:cubicBezTo>
                  <a:cubicBezTo>
                    <a:pt x="36" y="58"/>
                    <a:pt x="24" y="79"/>
                    <a:pt x="15" y="100"/>
                  </a:cubicBezTo>
                  <a:cubicBezTo>
                    <a:pt x="0" y="132"/>
                    <a:pt x="14" y="169"/>
                    <a:pt x="45" y="184"/>
                  </a:cubicBezTo>
                  <a:cubicBezTo>
                    <a:pt x="54" y="188"/>
                    <a:pt x="63" y="189"/>
                    <a:pt x="72" y="18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226">
              <a:extLst>
                <a:ext uri="{FF2B5EF4-FFF2-40B4-BE49-F238E27FC236}">
                  <a16:creationId xmlns:a16="http://schemas.microsoft.com/office/drawing/2014/main" id="{DA15BF62-7B27-B64B-BAB4-2946E76C6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738" y="2797175"/>
              <a:ext cx="41275" cy="30163"/>
            </a:xfrm>
            <a:custGeom>
              <a:avLst/>
              <a:gdLst>
                <a:gd name="T0" fmla="*/ 142 w 199"/>
                <a:gd name="T1" fmla="*/ 20 h 145"/>
                <a:gd name="T2" fmla="*/ 142 w 199"/>
                <a:gd name="T3" fmla="*/ 20 h 145"/>
                <a:gd name="T4" fmla="*/ 82 w 199"/>
                <a:gd name="T5" fmla="*/ 8 h 145"/>
                <a:gd name="T6" fmla="*/ 7 w 199"/>
                <a:gd name="T7" fmla="*/ 56 h 145"/>
                <a:gd name="T8" fmla="*/ 55 w 199"/>
                <a:gd name="T9" fmla="*/ 131 h 145"/>
                <a:gd name="T10" fmla="*/ 118 w 199"/>
                <a:gd name="T11" fmla="*/ 144 h 145"/>
                <a:gd name="T12" fmla="*/ 130 w 199"/>
                <a:gd name="T13" fmla="*/ 145 h 145"/>
                <a:gd name="T14" fmla="*/ 192 w 199"/>
                <a:gd name="T15" fmla="*/ 94 h 145"/>
                <a:gd name="T16" fmla="*/ 142 w 199"/>
                <a:gd name="T17" fmla="*/ 2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45">
                  <a:moveTo>
                    <a:pt x="142" y="20"/>
                  </a:moveTo>
                  <a:lnTo>
                    <a:pt x="142" y="20"/>
                  </a:lnTo>
                  <a:cubicBezTo>
                    <a:pt x="122" y="16"/>
                    <a:pt x="102" y="12"/>
                    <a:pt x="82" y="8"/>
                  </a:cubicBezTo>
                  <a:cubicBezTo>
                    <a:pt x="48" y="0"/>
                    <a:pt x="14" y="22"/>
                    <a:pt x="7" y="56"/>
                  </a:cubicBezTo>
                  <a:cubicBezTo>
                    <a:pt x="0" y="90"/>
                    <a:pt x="21" y="123"/>
                    <a:pt x="55" y="131"/>
                  </a:cubicBezTo>
                  <a:cubicBezTo>
                    <a:pt x="76" y="135"/>
                    <a:pt x="96" y="139"/>
                    <a:pt x="118" y="144"/>
                  </a:cubicBezTo>
                  <a:cubicBezTo>
                    <a:pt x="122" y="145"/>
                    <a:pt x="126" y="145"/>
                    <a:pt x="130" y="145"/>
                  </a:cubicBezTo>
                  <a:cubicBezTo>
                    <a:pt x="160" y="145"/>
                    <a:pt x="186" y="124"/>
                    <a:pt x="192" y="94"/>
                  </a:cubicBezTo>
                  <a:cubicBezTo>
                    <a:pt x="199" y="60"/>
                    <a:pt x="176" y="27"/>
                    <a:pt x="142" y="2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27">
              <a:extLst>
                <a:ext uri="{FF2B5EF4-FFF2-40B4-BE49-F238E27FC236}">
                  <a16:creationId xmlns:a16="http://schemas.microsoft.com/office/drawing/2014/main" id="{78FA89A2-41FE-EF4C-B68B-31F8AA55F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925" y="2611438"/>
              <a:ext cx="39687" cy="33338"/>
            </a:xfrm>
            <a:custGeom>
              <a:avLst/>
              <a:gdLst>
                <a:gd name="T0" fmla="*/ 184 w 199"/>
                <a:gd name="T1" fmla="*/ 43 h 164"/>
                <a:gd name="T2" fmla="*/ 184 w 199"/>
                <a:gd name="T3" fmla="*/ 43 h 164"/>
                <a:gd name="T4" fmla="*/ 100 w 199"/>
                <a:gd name="T5" fmla="*/ 15 h 164"/>
                <a:gd name="T6" fmla="*/ 41 w 199"/>
                <a:gd name="T7" fmla="*/ 46 h 164"/>
                <a:gd name="T8" fmla="*/ 17 w 199"/>
                <a:gd name="T9" fmla="*/ 132 h 164"/>
                <a:gd name="T10" fmla="*/ 72 w 199"/>
                <a:gd name="T11" fmla="*/ 164 h 164"/>
                <a:gd name="T12" fmla="*/ 102 w 199"/>
                <a:gd name="T13" fmla="*/ 156 h 164"/>
                <a:gd name="T14" fmla="*/ 155 w 199"/>
                <a:gd name="T15" fmla="*/ 128 h 164"/>
                <a:gd name="T16" fmla="*/ 184 w 199"/>
                <a:gd name="T17" fmla="*/ 4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64">
                  <a:moveTo>
                    <a:pt x="184" y="43"/>
                  </a:moveTo>
                  <a:lnTo>
                    <a:pt x="184" y="43"/>
                  </a:lnTo>
                  <a:cubicBezTo>
                    <a:pt x="168" y="12"/>
                    <a:pt x="131" y="0"/>
                    <a:pt x="100" y="15"/>
                  </a:cubicBezTo>
                  <a:cubicBezTo>
                    <a:pt x="100" y="15"/>
                    <a:pt x="77" y="26"/>
                    <a:pt x="41" y="46"/>
                  </a:cubicBezTo>
                  <a:cubicBezTo>
                    <a:pt x="11" y="63"/>
                    <a:pt x="0" y="101"/>
                    <a:pt x="17" y="132"/>
                  </a:cubicBezTo>
                  <a:cubicBezTo>
                    <a:pt x="28" y="152"/>
                    <a:pt x="50" y="164"/>
                    <a:pt x="72" y="164"/>
                  </a:cubicBezTo>
                  <a:cubicBezTo>
                    <a:pt x="82" y="164"/>
                    <a:pt x="92" y="162"/>
                    <a:pt x="102" y="156"/>
                  </a:cubicBezTo>
                  <a:cubicBezTo>
                    <a:pt x="134" y="138"/>
                    <a:pt x="155" y="128"/>
                    <a:pt x="155" y="128"/>
                  </a:cubicBezTo>
                  <a:cubicBezTo>
                    <a:pt x="187" y="112"/>
                    <a:pt x="199" y="75"/>
                    <a:pt x="184" y="4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28">
              <a:extLst>
                <a:ext uri="{FF2B5EF4-FFF2-40B4-BE49-F238E27FC236}">
                  <a16:creationId xmlns:a16="http://schemas.microsoft.com/office/drawing/2014/main" id="{67B38682-1647-9645-A06D-0886397EC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2779713"/>
              <a:ext cx="39687" cy="31750"/>
            </a:xfrm>
            <a:custGeom>
              <a:avLst/>
              <a:gdLst>
                <a:gd name="T0" fmla="*/ 151 w 201"/>
                <a:gd name="T1" fmla="*/ 32 h 155"/>
                <a:gd name="T2" fmla="*/ 151 w 201"/>
                <a:gd name="T3" fmla="*/ 32 h 155"/>
                <a:gd name="T4" fmla="*/ 94 w 201"/>
                <a:gd name="T5" fmla="*/ 12 h 155"/>
                <a:gd name="T6" fmla="*/ 13 w 201"/>
                <a:gd name="T7" fmla="*/ 48 h 155"/>
                <a:gd name="T8" fmla="*/ 49 w 201"/>
                <a:gd name="T9" fmla="*/ 130 h 155"/>
                <a:gd name="T10" fmla="*/ 111 w 201"/>
                <a:gd name="T11" fmla="*/ 152 h 155"/>
                <a:gd name="T12" fmla="*/ 131 w 201"/>
                <a:gd name="T13" fmla="*/ 155 h 155"/>
                <a:gd name="T14" fmla="*/ 190 w 201"/>
                <a:gd name="T15" fmla="*/ 112 h 155"/>
                <a:gd name="T16" fmla="*/ 151 w 201"/>
                <a:gd name="T17" fmla="*/ 3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55">
                  <a:moveTo>
                    <a:pt x="151" y="32"/>
                  </a:moveTo>
                  <a:lnTo>
                    <a:pt x="151" y="32"/>
                  </a:lnTo>
                  <a:cubicBezTo>
                    <a:pt x="131" y="26"/>
                    <a:pt x="112" y="19"/>
                    <a:pt x="94" y="12"/>
                  </a:cubicBezTo>
                  <a:cubicBezTo>
                    <a:pt x="62" y="0"/>
                    <a:pt x="25" y="16"/>
                    <a:pt x="13" y="48"/>
                  </a:cubicBezTo>
                  <a:cubicBezTo>
                    <a:pt x="0" y="81"/>
                    <a:pt x="17" y="117"/>
                    <a:pt x="49" y="130"/>
                  </a:cubicBezTo>
                  <a:cubicBezTo>
                    <a:pt x="69" y="137"/>
                    <a:pt x="89" y="144"/>
                    <a:pt x="111" y="152"/>
                  </a:cubicBezTo>
                  <a:cubicBezTo>
                    <a:pt x="118" y="154"/>
                    <a:pt x="124" y="155"/>
                    <a:pt x="131" y="155"/>
                  </a:cubicBezTo>
                  <a:cubicBezTo>
                    <a:pt x="157" y="155"/>
                    <a:pt x="182" y="138"/>
                    <a:pt x="190" y="112"/>
                  </a:cubicBezTo>
                  <a:cubicBezTo>
                    <a:pt x="201" y="79"/>
                    <a:pt x="184" y="43"/>
                    <a:pt x="151" y="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34FE5150-3056-A74C-9BF4-9689ADC1D277}"/>
              </a:ext>
            </a:extLst>
          </p:cNvPr>
          <p:cNvSpPr/>
          <p:nvPr/>
        </p:nvSpPr>
        <p:spPr>
          <a:xfrm>
            <a:off x="1918871" y="1605522"/>
            <a:ext cx="188200" cy="188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127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72D801E-4C0C-8544-BEC8-015A676665F0}"/>
              </a:ext>
            </a:extLst>
          </p:cNvPr>
          <p:cNvSpPr/>
          <p:nvPr/>
        </p:nvSpPr>
        <p:spPr>
          <a:xfrm>
            <a:off x="4471474" y="1605522"/>
            <a:ext cx="188200" cy="188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C9DE91-AADC-B047-89A5-4B4F58315FE0}"/>
              </a:ext>
            </a:extLst>
          </p:cNvPr>
          <p:cNvSpPr/>
          <p:nvPr/>
        </p:nvSpPr>
        <p:spPr>
          <a:xfrm>
            <a:off x="7024076" y="1605522"/>
            <a:ext cx="188200" cy="188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467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animBg="1"/>
      <p:bldP spid="12" grpId="0" build="p"/>
      <p:bldP spid="13" grpId="0" uiExpand="1" animBg="1"/>
      <p:bldP spid="14" grpId="0" build="p"/>
      <p:bldP spid="15" grpId="0" uiExpand="1" animBg="1"/>
      <p:bldP spid="16" grpId="0"/>
      <p:bldP spid="48" grpId="0" animBg="1"/>
      <p:bldP spid="7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64B21B7-5A9B-934F-8D99-22E7D3C4B8B2}"/>
              </a:ext>
            </a:extLst>
          </p:cNvPr>
          <p:cNvSpPr/>
          <p:nvPr/>
        </p:nvSpPr>
        <p:spPr>
          <a:xfrm>
            <a:off x="4874269" y="809919"/>
            <a:ext cx="3431668" cy="3421929"/>
          </a:xfrm>
          <a:prstGeom prst="ellipse">
            <a:avLst/>
          </a:prstGeom>
          <a:solidFill>
            <a:schemeClr val="bg1"/>
          </a:solidFill>
          <a:ln w="158750">
            <a:noFill/>
          </a:ln>
          <a:effectLst>
            <a:outerShdw blurRad="635000" sx="102000" sy="102000" algn="ctr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DB913D-4869-8A4B-9B18-D76D68C89FEB}"/>
              </a:ext>
            </a:extLst>
          </p:cNvPr>
          <p:cNvGrpSpPr/>
          <p:nvPr/>
        </p:nvGrpSpPr>
        <p:grpSpPr>
          <a:xfrm>
            <a:off x="4989652" y="929138"/>
            <a:ext cx="3181493" cy="3181493"/>
            <a:chOff x="6444105" y="1093154"/>
            <a:chExt cx="4241991" cy="424199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B90A5E7-B82B-7348-9496-E5977B4885EE}"/>
                </a:ext>
              </a:extLst>
            </p:cNvPr>
            <p:cNvSpPr/>
            <p:nvPr/>
          </p:nvSpPr>
          <p:spPr>
            <a:xfrm>
              <a:off x="8542241" y="1571548"/>
              <a:ext cx="45719" cy="161763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8DE21FD-6E63-7845-BD67-45239BDADF7B}"/>
                </a:ext>
              </a:extLst>
            </p:cNvPr>
            <p:cNvSpPr/>
            <p:nvPr/>
          </p:nvSpPr>
          <p:spPr>
            <a:xfrm>
              <a:off x="6444105" y="1093154"/>
              <a:ext cx="4241991" cy="4241991"/>
            </a:xfrm>
            <a:prstGeom prst="ellipse">
              <a:avLst/>
            </a:prstGeom>
            <a:noFill/>
            <a:ln w="158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4BA3D2-E5C4-6B4C-B35D-957CAB1B0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506479"/>
              </p:ext>
            </p:extLst>
          </p:nvPr>
        </p:nvGraphicFramePr>
        <p:xfrm>
          <a:off x="628650" y="1564480"/>
          <a:ext cx="4720331" cy="2368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750">
                  <a:extLst>
                    <a:ext uri="{9D8B030D-6E8A-4147-A177-3AD203B41FA5}">
                      <a16:colId xmlns:a16="http://schemas.microsoft.com/office/drawing/2014/main" val="3256094848"/>
                    </a:ext>
                  </a:extLst>
                </a:gridCol>
                <a:gridCol w="3655581">
                  <a:extLst>
                    <a:ext uri="{9D8B030D-6E8A-4147-A177-3AD203B41FA5}">
                      <a16:colId xmlns:a16="http://schemas.microsoft.com/office/drawing/2014/main" val="219613015"/>
                    </a:ext>
                  </a:extLst>
                </a:gridCol>
              </a:tblGrid>
              <a:tr h="38225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+mj-lt"/>
                        </a:rPr>
                        <a:t>1900….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X-RAY, Electrocardiogram, Laparoscopy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853642"/>
                  </a:ext>
                </a:extLst>
              </a:tr>
              <a:tr h="38225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+mj-lt"/>
                        </a:rPr>
                        <a:t>1950…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Lens, Pacemaker, Ultrasound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53015"/>
                  </a:ext>
                </a:extLst>
              </a:tr>
              <a:tr h="38225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+mj-lt"/>
                        </a:rPr>
                        <a:t>1980…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MRI, CT Scan,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37678"/>
                  </a:ext>
                </a:extLst>
              </a:tr>
              <a:tr h="38225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+mj-lt"/>
                        </a:rPr>
                        <a:t>2000…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Genomics, Robotic surgery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652245"/>
                  </a:ext>
                </a:extLst>
              </a:tr>
              <a:tr h="38225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+mj-lt"/>
                        </a:rPr>
                        <a:t>2010…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Growing organs, Artificial organs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972413"/>
                  </a:ext>
                </a:extLst>
              </a:tr>
              <a:tr h="38225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+mj-lt"/>
                        </a:rPr>
                        <a:t>2020…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AI, IoT, Cloud, Big Data, Blockchain</a:t>
                      </a:r>
                    </a:p>
                    <a:p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(Not going to discuss Robotics)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49684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E0A954F-81A4-6F42-A725-5CAF8FAB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2832"/>
            <a:ext cx="4552208" cy="994172"/>
          </a:xfrm>
        </p:spPr>
        <p:txBody>
          <a:bodyPr/>
          <a:lstStyle/>
          <a:p>
            <a:r>
              <a:rPr lang="en-US" dirty="0"/>
              <a:t>Technologies from the past to future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62818-CA39-6E48-833B-13980459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60983F0-243D-CF42-9100-E15EC5C8060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8330FA-C24B-A347-B255-2B5EE764C513}"/>
              </a:ext>
            </a:extLst>
          </p:cNvPr>
          <p:cNvGrpSpPr/>
          <p:nvPr/>
        </p:nvGrpSpPr>
        <p:grpSpPr>
          <a:xfrm>
            <a:off x="5180859" y="1124742"/>
            <a:ext cx="2807671" cy="2783339"/>
            <a:chOff x="6643140" y="1335819"/>
            <a:chExt cx="3743561" cy="37111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753560-2872-684C-9205-92228F53E982}"/>
                </a:ext>
              </a:extLst>
            </p:cNvPr>
            <p:cNvSpPr/>
            <p:nvPr/>
          </p:nvSpPr>
          <p:spPr>
            <a:xfrm>
              <a:off x="8486560" y="1335819"/>
              <a:ext cx="56720" cy="3591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7C47ADC-6B2F-AC46-BD59-5BC90EE65935}"/>
                </a:ext>
              </a:extLst>
            </p:cNvPr>
            <p:cNvSpPr/>
            <p:nvPr/>
          </p:nvSpPr>
          <p:spPr>
            <a:xfrm>
              <a:off x="8486560" y="4687772"/>
              <a:ext cx="56720" cy="3591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C07C29-75AE-1C46-B4E1-1A29F6BCC51E}"/>
                </a:ext>
              </a:extLst>
            </p:cNvPr>
            <p:cNvSpPr/>
            <p:nvPr/>
          </p:nvSpPr>
          <p:spPr>
            <a:xfrm rot="5400000">
              <a:off x="10178758" y="3028017"/>
              <a:ext cx="56720" cy="3591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4AB657-D501-1D49-86A5-1869D0E94F4C}"/>
                </a:ext>
              </a:extLst>
            </p:cNvPr>
            <p:cNvSpPr/>
            <p:nvPr/>
          </p:nvSpPr>
          <p:spPr>
            <a:xfrm rot="5400000">
              <a:off x="6794363" y="3028017"/>
              <a:ext cx="56720" cy="3591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5D86AC-B72C-B446-982C-55E5A57EE94A}"/>
                </a:ext>
              </a:extLst>
            </p:cNvPr>
            <p:cNvSpPr/>
            <p:nvPr/>
          </p:nvSpPr>
          <p:spPr>
            <a:xfrm rot="1800000">
              <a:off x="9302728" y="1689760"/>
              <a:ext cx="100360" cy="1003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6080503-E9F2-E44D-984F-8A5821B6F924}"/>
                </a:ext>
              </a:extLst>
            </p:cNvPr>
            <p:cNvSpPr/>
            <p:nvPr/>
          </p:nvSpPr>
          <p:spPr>
            <a:xfrm rot="1800000">
              <a:off x="7626752" y="4592637"/>
              <a:ext cx="100360" cy="1003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6648810-D2F0-A644-A329-623A4687EA84}"/>
                </a:ext>
              </a:extLst>
            </p:cNvPr>
            <p:cNvSpPr/>
            <p:nvPr/>
          </p:nvSpPr>
          <p:spPr>
            <a:xfrm rot="3600000">
              <a:off x="9916178" y="2303210"/>
              <a:ext cx="100360" cy="1003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E56B032-B9C1-5241-B005-2FAEF56C3C11}"/>
                </a:ext>
              </a:extLst>
            </p:cNvPr>
            <p:cNvSpPr/>
            <p:nvPr/>
          </p:nvSpPr>
          <p:spPr>
            <a:xfrm rot="3600000">
              <a:off x="7013302" y="3979187"/>
              <a:ext cx="100360" cy="1003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BD2B209-6F81-5D4F-8381-0FE44D044D63}"/>
                </a:ext>
              </a:extLst>
            </p:cNvPr>
            <p:cNvSpPr/>
            <p:nvPr/>
          </p:nvSpPr>
          <p:spPr>
            <a:xfrm rot="7200000">
              <a:off x="9916179" y="3979188"/>
              <a:ext cx="100360" cy="1003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A030F45-2535-DA40-98AC-390F79B9670E}"/>
                </a:ext>
              </a:extLst>
            </p:cNvPr>
            <p:cNvSpPr/>
            <p:nvPr/>
          </p:nvSpPr>
          <p:spPr>
            <a:xfrm rot="7200000">
              <a:off x="7013303" y="2303211"/>
              <a:ext cx="100360" cy="1003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B79BC06-0C97-2C4F-BB50-4227A08B772D}"/>
                </a:ext>
              </a:extLst>
            </p:cNvPr>
            <p:cNvSpPr/>
            <p:nvPr/>
          </p:nvSpPr>
          <p:spPr>
            <a:xfrm rot="9000000">
              <a:off x="9302729" y="4592638"/>
              <a:ext cx="100360" cy="1003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7B7FE6B-F36C-5749-B9EC-13BDC6532BB1}"/>
                </a:ext>
              </a:extLst>
            </p:cNvPr>
            <p:cNvSpPr/>
            <p:nvPr/>
          </p:nvSpPr>
          <p:spPr>
            <a:xfrm rot="9000000">
              <a:off x="7626753" y="1689761"/>
              <a:ext cx="100360" cy="1003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DAEA2A87-241D-B944-8303-AE9A0FDCE8BF}"/>
              </a:ext>
            </a:extLst>
          </p:cNvPr>
          <p:cNvSpPr/>
          <p:nvPr/>
        </p:nvSpPr>
        <p:spPr>
          <a:xfrm>
            <a:off x="4993948" y="925665"/>
            <a:ext cx="3181493" cy="3181493"/>
          </a:xfrm>
          <a:prstGeom prst="ellipse">
            <a:avLst/>
          </a:prstGeom>
          <a:noFill/>
          <a:ln w="254000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D91781-3EB1-FF4C-A66C-7C04381AB0A0}"/>
              </a:ext>
            </a:extLst>
          </p:cNvPr>
          <p:cNvSpPr/>
          <p:nvPr/>
        </p:nvSpPr>
        <p:spPr>
          <a:xfrm>
            <a:off x="6550942" y="1277004"/>
            <a:ext cx="67500" cy="11590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BB23A0-E5D4-2947-80AF-018C4A578C89}"/>
              </a:ext>
            </a:extLst>
          </p:cNvPr>
          <p:cNvSpPr/>
          <p:nvPr/>
        </p:nvSpPr>
        <p:spPr>
          <a:xfrm>
            <a:off x="6509221" y="2440938"/>
            <a:ext cx="150942" cy="15094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0AB86A-D3FF-034A-9A73-9981EF4E2E3D}"/>
              </a:ext>
            </a:extLst>
          </p:cNvPr>
          <p:cNvSpPr/>
          <p:nvPr/>
        </p:nvSpPr>
        <p:spPr>
          <a:xfrm rot="18900000">
            <a:off x="6897606" y="2442239"/>
            <a:ext cx="67500" cy="828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8936831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E893D2F-51F6-EC4E-8D60-D0F4A3138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E8E578B-CB9B-E84C-A4CB-EF361CED6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6EBB7B-1444-B94E-A912-D5B8D776C4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48EA577-83CD-FC4F-B65D-1C055380A5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1EDC06E-8680-984C-A032-9B8CFB1A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446790E-65FD-574B-8721-3F9EEE977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90331" y="2040724"/>
            <a:ext cx="2501223" cy="342900"/>
          </a:xfrm>
        </p:spPr>
        <p:txBody>
          <a:bodyPr/>
          <a:lstStyle/>
          <a:p>
            <a:r>
              <a:rPr lang="en-US" dirty="0"/>
              <a:t>Graph Databases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BEC1F40-5F28-F84D-AAC8-CD129086A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Distance Problem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28B6884-783E-824B-A6A1-7389190A75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90332" y="3289035"/>
            <a:ext cx="2339796" cy="342900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4E6D4AC-515D-4E48-9FF8-CDBC2B71B1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Big Data Analytics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658D564-E637-9A46-A579-4BCB5660FB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IoT, Cloud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93D34856-CC23-EC46-81EA-0C183282772C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Handling huge volume of data and digesting the information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9AFE114F-FBE6-D941-9BDE-C4DC0826F1A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Natural Language Processing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97DE4A4-B6CE-0F4D-B8C0-EBEE0004E0F3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Azure, Remote Health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C5E6F510-210A-B84D-A62C-118BB783C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B8330B-DEDC-0148-8FD1-35AF02BC2C13}"/>
              </a:ext>
            </a:extLst>
          </p:cNvPr>
          <p:cNvSpPr/>
          <p:nvPr/>
        </p:nvSpPr>
        <p:spPr>
          <a:xfrm rot="17476707">
            <a:off x="7165191" y="-542208"/>
            <a:ext cx="1828906" cy="2586596"/>
          </a:xfrm>
          <a:prstGeom prst="roundRect">
            <a:avLst>
              <a:gd name="adj" fmla="val 1905"/>
            </a:avLst>
          </a:prstGeom>
          <a:gradFill>
            <a:gsLst>
              <a:gs pos="0">
                <a:schemeClr val="accent6"/>
              </a:gs>
              <a:gs pos="99000">
                <a:schemeClr val="accent6">
                  <a:lumMod val="9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F98DDB-5225-4A41-BF67-CB7D12C0C491}"/>
              </a:ext>
            </a:extLst>
          </p:cNvPr>
          <p:cNvGrpSpPr/>
          <p:nvPr/>
        </p:nvGrpSpPr>
        <p:grpSpPr>
          <a:xfrm rot="4393679">
            <a:off x="6021634" y="-160931"/>
            <a:ext cx="605628" cy="1779242"/>
            <a:chOff x="3702050" y="22225"/>
            <a:chExt cx="1736725" cy="5102225"/>
          </a:xfrm>
          <a:effectLst/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1F5160AB-6335-FC46-9629-DCFA83DA4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513" y="22225"/>
              <a:ext cx="425450" cy="514350"/>
            </a:xfrm>
            <a:custGeom>
              <a:avLst/>
              <a:gdLst>
                <a:gd name="T0" fmla="*/ 0 w 534"/>
                <a:gd name="T1" fmla="*/ 0 h 647"/>
                <a:gd name="T2" fmla="*/ 534 w 534"/>
                <a:gd name="T3" fmla="*/ 181 h 647"/>
                <a:gd name="T4" fmla="*/ 534 w 534"/>
                <a:gd name="T5" fmla="*/ 647 h 647"/>
                <a:gd name="T6" fmla="*/ 0 w 534"/>
                <a:gd name="T7" fmla="*/ 647 h 647"/>
                <a:gd name="T8" fmla="*/ 0 w 534"/>
                <a:gd name="T9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647">
                  <a:moveTo>
                    <a:pt x="0" y="0"/>
                  </a:moveTo>
                  <a:lnTo>
                    <a:pt x="534" y="181"/>
                  </a:lnTo>
                  <a:lnTo>
                    <a:pt x="534" y="647"/>
                  </a:lnTo>
                  <a:lnTo>
                    <a:pt x="0" y="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BC84AF45-87F3-F04B-9C53-2FBA28D3F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050" y="1470025"/>
              <a:ext cx="1736725" cy="3654425"/>
            </a:xfrm>
            <a:custGeom>
              <a:avLst/>
              <a:gdLst>
                <a:gd name="T0" fmla="*/ 0 w 2188"/>
                <a:gd name="T1" fmla="*/ 0 h 4603"/>
                <a:gd name="T2" fmla="*/ 2188 w 2188"/>
                <a:gd name="T3" fmla="*/ 0 h 4603"/>
                <a:gd name="T4" fmla="*/ 1929 w 2188"/>
                <a:gd name="T5" fmla="*/ 4371 h 4603"/>
                <a:gd name="T6" fmla="*/ 1921 w 2188"/>
                <a:gd name="T7" fmla="*/ 4418 h 4603"/>
                <a:gd name="T8" fmla="*/ 1905 w 2188"/>
                <a:gd name="T9" fmla="*/ 4463 h 4603"/>
                <a:gd name="T10" fmla="*/ 1882 w 2188"/>
                <a:gd name="T11" fmla="*/ 4502 h 4603"/>
                <a:gd name="T12" fmla="*/ 1851 w 2188"/>
                <a:gd name="T13" fmla="*/ 4537 h 4603"/>
                <a:gd name="T14" fmla="*/ 1816 w 2188"/>
                <a:gd name="T15" fmla="*/ 4564 h 4603"/>
                <a:gd name="T16" fmla="*/ 1775 w 2188"/>
                <a:gd name="T17" fmla="*/ 4585 h 4603"/>
                <a:gd name="T18" fmla="*/ 1730 w 2188"/>
                <a:gd name="T19" fmla="*/ 4599 h 4603"/>
                <a:gd name="T20" fmla="*/ 1683 w 2188"/>
                <a:gd name="T21" fmla="*/ 4603 h 4603"/>
                <a:gd name="T22" fmla="*/ 505 w 2188"/>
                <a:gd name="T23" fmla="*/ 4603 h 4603"/>
                <a:gd name="T24" fmla="*/ 456 w 2188"/>
                <a:gd name="T25" fmla="*/ 4599 h 4603"/>
                <a:gd name="T26" fmla="*/ 411 w 2188"/>
                <a:gd name="T27" fmla="*/ 4585 h 4603"/>
                <a:gd name="T28" fmla="*/ 371 w 2188"/>
                <a:gd name="T29" fmla="*/ 4564 h 4603"/>
                <a:gd name="T30" fmla="*/ 335 w 2188"/>
                <a:gd name="T31" fmla="*/ 4537 h 4603"/>
                <a:gd name="T32" fmla="*/ 304 w 2188"/>
                <a:gd name="T33" fmla="*/ 4502 h 4603"/>
                <a:gd name="T34" fmla="*/ 281 w 2188"/>
                <a:gd name="T35" fmla="*/ 4463 h 4603"/>
                <a:gd name="T36" fmla="*/ 265 w 2188"/>
                <a:gd name="T37" fmla="*/ 4418 h 4603"/>
                <a:gd name="T38" fmla="*/ 259 w 2188"/>
                <a:gd name="T39" fmla="*/ 4371 h 4603"/>
                <a:gd name="T40" fmla="*/ 0 w 2188"/>
                <a:gd name="T41" fmla="*/ 0 h 4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8" h="4603">
                  <a:moveTo>
                    <a:pt x="0" y="0"/>
                  </a:moveTo>
                  <a:lnTo>
                    <a:pt x="2188" y="0"/>
                  </a:lnTo>
                  <a:lnTo>
                    <a:pt x="1929" y="4371"/>
                  </a:lnTo>
                  <a:lnTo>
                    <a:pt x="1921" y="4418"/>
                  </a:lnTo>
                  <a:lnTo>
                    <a:pt x="1905" y="4463"/>
                  </a:lnTo>
                  <a:lnTo>
                    <a:pt x="1882" y="4502"/>
                  </a:lnTo>
                  <a:lnTo>
                    <a:pt x="1851" y="4537"/>
                  </a:lnTo>
                  <a:lnTo>
                    <a:pt x="1816" y="4564"/>
                  </a:lnTo>
                  <a:lnTo>
                    <a:pt x="1775" y="4585"/>
                  </a:lnTo>
                  <a:lnTo>
                    <a:pt x="1730" y="4599"/>
                  </a:lnTo>
                  <a:lnTo>
                    <a:pt x="1683" y="4603"/>
                  </a:lnTo>
                  <a:lnTo>
                    <a:pt x="505" y="4603"/>
                  </a:lnTo>
                  <a:lnTo>
                    <a:pt x="456" y="4599"/>
                  </a:lnTo>
                  <a:lnTo>
                    <a:pt x="411" y="4585"/>
                  </a:lnTo>
                  <a:lnTo>
                    <a:pt x="371" y="4564"/>
                  </a:lnTo>
                  <a:lnTo>
                    <a:pt x="335" y="4537"/>
                  </a:lnTo>
                  <a:lnTo>
                    <a:pt x="304" y="4502"/>
                  </a:lnTo>
                  <a:lnTo>
                    <a:pt x="281" y="4463"/>
                  </a:lnTo>
                  <a:lnTo>
                    <a:pt x="265" y="4418"/>
                  </a:lnTo>
                  <a:lnTo>
                    <a:pt x="259" y="437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A8A14068-861D-E24F-AB48-18C57265A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050" y="501650"/>
              <a:ext cx="1736725" cy="968375"/>
            </a:xfrm>
            <a:custGeom>
              <a:avLst/>
              <a:gdLst>
                <a:gd name="T0" fmla="*/ 798 w 2188"/>
                <a:gd name="T1" fmla="*/ 0 h 1221"/>
                <a:gd name="T2" fmla="*/ 1389 w 2188"/>
                <a:gd name="T3" fmla="*/ 0 h 1221"/>
                <a:gd name="T4" fmla="*/ 1400 w 2188"/>
                <a:gd name="T5" fmla="*/ 96 h 1221"/>
                <a:gd name="T6" fmla="*/ 1422 w 2188"/>
                <a:gd name="T7" fmla="*/ 189 h 1221"/>
                <a:gd name="T8" fmla="*/ 1451 w 2188"/>
                <a:gd name="T9" fmla="*/ 279 h 1221"/>
                <a:gd name="T10" fmla="*/ 1492 w 2188"/>
                <a:gd name="T11" fmla="*/ 365 h 1221"/>
                <a:gd name="T12" fmla="*/ 1539 w 2188"/>
                <a:gd name="T13" fmla="*/ 445 h 1221"/>
                <a:gd name="T14" fmla="*/ 1593 w 2188"/>
                <a:gd name="T15" fmla="*/ 521 h 1221"/>
                <a:gd name="T16" fmla="*/ 1656 w 2188"/>
                <a:gd name="T17" fmla="*/ 589 h 1221"/>
                <a:gd name="T18" fmla="*/ 1724 w 2188"/>
                <a:gd name="T19" fmla="*/ 651 h 1221"/>
                <a:gd name="T20" fmla="*/ 1798 w 2188"/>
                <a:gd name="T21" fmla="*/ 706 h 1221"/>
                <a:gd name="T22" fmla="*/ 1878 w 2188"/>
                <a:gd name="T23" fmla="*/ 755 h 1221"/>
                <a:gd name="T24" fmla="*/ 1964 w 2188"/>
                <a:gd name="T25" fmla="*/ 794 h 1221"/>
                <a:gd name="T26" fmla="*/ 2054 w 2188"/>
                <a:gd name="T27" fmla="*/ 825 h 1221"/>
                <a:gd name="T28" fmla="*/ 2091 w 2188"/>
                <a:gd name="T29" fmla="*/ 839 h 1221"/>
                <a:gd name="T30" fmla="*/ 2124 w 2188"/>
                <a:gd name="T31" fmla="*/ 862 h 1221"/>
                <a:gd name="T32" fmla="*/ 2149 w 2188"/>
                <a:gd name="T33" fmla="*/ 891 h 1221"/>
                <a:gd name="T34" fmla="*/ 2171 w 2188"/>
                <a:gd name="T35" fmla="*/ 924 h 1221"/>
                <a:gd name="T36" fmla="*/ 2182 w 2188"/>
                <a:gd name="T37" fmla="*/ 963 h 1221"/>
                <a:gd name="T38" fmla="*/ 2188 w 2188"/>
                <a:gd name="T39" fmla="*/ 1004 h 1221"/>
                <a:gd name="T40" fmla="*/ 2188 w 2188"/>
                <a:gd name="T41" fmla="*/ 1221 h 1221"/>
                <a:gd name="T42" fmla="*/ 0 w 2188"/>
                <a:gd name="T43" fmla="*/ 1221 h 1221"/>
                <a:gd name="T44" fmla="*/ 0 w 2188"/>
                <a:gd name="T45" fmla="*/ 1004 h 1221"/>
                <a:gd name="T46" fmla="*/ 4 w 2188"/>
                <a:gd name="T47" fmla="*/ 963 h 1221"/>
                <a:gd name="T48" fmla="*/ 16 w 2188"/>
                <a:gd name="T49" fmla="*/ 924 h 1221"/>
                <a:gd name="T50" fmla="*/ 37 w 2188"/>
                <a:gd name="T51" fmla="*/ 891 h 1221"/>
                <a:gd name="T52" fmla="*/ 64 w 2188"/>
                <a:gd name="T53" fmla="*/ 862 h 1221"/>
                <a:gd name="T54" fmla="*/ 96 w 2188"/>
                <a:gd name="T55" fmla="*/ 839 h 1221"/>
                <a:gd name="T56" fmla="*/ 135 w 2188"/>
                <a:gd name="T57" fmla="*/ 825 h 1221"/>
                <a:gd name="T58" fmla="*/ 222 w 2188"/>
                <a:gd name="T59" fmla="*/ 794 h 1221"/>
                <a:gd name="T60" fmla="*/ 308 w 2188"/>
                <a:gd name="T61" fmla="*/ 755 h 1221"/>
                <a:gd name="T62" fmla="*/ 388 w 2188"/>
                <a:gd name="T63" fmla="*/ 706 h 1221"/>
                <a:gd name="T64" fmla="*/ 462 w 2188"/>
                <a:gd name="T65" fmla="*/ 651 h 1221"/>
                <a:gd name="T66" fmla="*/ 532 w 2188"/>
                <a:gd name="T67" fmla="*/ 589 h 1221"/>
                <a:gd name="T68" fmla="*/ 593 w 2188"/>
                <a:gd name="T69" fmla="*/ 521 h 1221"/>
                <a:gd name="T70" fmla="*/ 647 w 2188"/>
                <a:gd name="T71" fmla="*/ 445 h 1221"/>
                <a:gd name="T72" fmla="*/ 696 w 2188"/>
                <a:gd name="T73" fmla="*/ 365 h 1221"/>
                <a:gd name="T74" fmla="*/ 735 w 2188"/>
                <a:gd name="T75" fmla="*/ 279 h 1221"/>
                <a:gd name="T76" fmla="*/ 764 w 2188"/>
                <a:gd name="T77" fmla="*/ 189 h 1221"/>
                <a:gd name="T78" fmla="*/ 786 w 2188"/>
                <a:gd name="T79" fmla="*/ 96 h 1221"/>
                <a:gd name="T80" fmla="*/ 798 w 2188"/>
                <a:gd name="T81" fmla="*/ 0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88" h="1221">
                  <a:moveTo>
                    <a:pt x="798" y="0"/>
                  </a:moveTo>
                  <a:lnTo>
                    <a:pt x="1389" y="0"/>
                  </a:lnTo>
                  <a:lnTo>
                    <a:pt x="1400" y="96"/>
                  </a:lnTo>
                  <a:lnTo>
                    <a:pt x="1422" y="189"/>
                  </a:lnTo>
                  <a:lnTo>
                    <a:pt x="1451" y="279"/>
                  </a:lnTo>
                  <a:lnTo>
                    <a:pt x="1492" y="365"/>
                  </a:lnTo>
                  <a:lnTo>
                    <a:pt x="1539" y="445"/>
                  </a:lnTo>
                  <a:lnTo>
                    <a:pt x="1593" y="521"/>
                  </a:lnTo>
                  <a:lnTo>
                    <a:pt x="1656" y="589"/>
                  </a:lnTo>
                  <a:lnTo>
                    <a:pt x="1724" y="651"/>
                  </a:lnTo>
                  <a:lnTo>
                    <a:pt x="1798" y="706"/>
                  </a:lnTo>
                  <a:lnTo>
                    <a:pt x="1878" y="755"/>
                  </a:lnTo>
                  <a:lnTo>
                    <a:pt x="1964" y="794"/>
                  </a:lnTo>
                  <a:lnTo>
                    <a:pt x="2054" y="825"/>
                  </a:lnTo>
                  <a:lnTo>
                    <a:pt x="2091" y="839"/>
                  </a:lnTo>
                  <a:lnTo>
                    <a:pt x="2124" y="862"/>
                  </a:lnTo>
                  <a:lnTo>
                    <a:pt x="2149" y="891"/>
                  </a:lnTo>
                  <a:lnTo>
                    <a:pt x="2171" y="924"/>
                  </a:lnTo>
                  <a:lnTo>
                    <a:pt x="2182" y="963"/>
                  </a:lnTo>
                  <a:lnTo>
                    <a:pt x="2188" y="1004"/>
                  </a:lnTo>
                  <a:lnTo>
                    <a:pt x="2188" y="1221"/>
                  </a:lnTo>
                  <a:lnTo>
                    <a:pt x="0" y="1221"/>
                  </a:lnTo>
                  <a:lnTo>
                    <a:pt x="0" y="1004"/>
                  </a:lnTo>
                  <a:lnTo>
                    <a:pt x="4" y="963"/>
                  </a:lnTo>
                  <a:lnTo>
                    <a:pt x="16" y="924"/>
                  </a:lnTo>
                  <a:lnTo>
                    <a:pt x="37" y="891"/>
                  </a:lnTo>
                  <a:lnTo>
                    <a:pt x="64" y="862"/>
                  </a:lnTo>
                  <a:lnTo>
                    <a:pt x="96" y="839"/>
                  </a:lnTo>
                  <a:lnTo>
                    <a:pt x="135" y="825"/>
                  </a:lnTo>
                  <a:lnTo>
                    <a:pt x="222" y="794"/>
                  </a:lnTo>
                  <a:lnTo>
                    <a:pt x="308" y="755"/>
                  </a:lnTo>
                  <a:lnTo>
                    <a:pt x="388" y="706"/>
                  </a:lnTo>
                  <a:lnTo>
                    <a:pt x="462" y="651"/>
                  </a:lnTo>
                  <a:lnTo>
                    <a:pt x="532" y="589"/>
                  </a:lnTo>
                  <a:lnTo>
                    <a:pt x="593" y="521"/>
                  </a:lnTo>
                  <a:lnTo>
                    <a:pt x="647" y="445"/>
                  </a:lnTo>
                  <a:lnTo>
                    <a:pt x="696" y="365"/>
                  </a:lnTo>
                  <a:lnTo>
                    <a:pt x="735" y="279"/>
                  </a:lnTo>
                  <a:lnTo>
                    <a:pt x="764" y="189"/>
                  </a:lnTo>
                  <a:lnTo>
                    <a:pt x="786" y="96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225BB24F-73E8-A84C-8758-B9843C412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513" y="22225"/>
              <a:ext cx="425450" cy="209550"/>
            </a:xfrm>
            <a:custGeom>
              <a:avLst/>
              <a:gdLst>
                <a:gd name="T0" fmla="*/ 0 w 534"/>
                <a:gd name="T1" fmla="*/ 0 h 263"/>
                <a:gd name="T2" fmla="*/ 534 w 534"/>
                <a:gd name="T3" fmla="*/ 181 h 263"/>
                <a:gd name="T4" fmla="*/ 372 w 534"/>
                <a:gd name="T5" fmla="*/ 263 h 263"/>
                <a:gd name="T6" fmla="*/ 0 w 534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" h="263">
                  <a:moveTo>
                    <a:pt x="0" y="0"/>
                  </a:moveTo>
                  <a:lnTo>
                    <a:pt x="534" y="181"/>
                  </a:lnTo>
                  <a:lnTo>
                    <a:pt x="372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E55E00-5DCA-FA48-94C6-0919AD0A1977}"/>
              </a:ext>
            </a:extLst>
          </p:cNvPr>
          <p:cNvGrpSpPr/>
          <p:nvPr/>
        </p:nvGrpSpPr>
        <p:grpSpPr>
          <a:xfrm rot="3018262">
            <a:off x="7750301" y="1277172"/>
            <a:ext cx="2050330" cy="984012"/>
            <a:chOff x="5853348" y="3828786"/>
            <a:chExt cx="2841106" cy="1363528"/>
          </a:xfrm>
          <a:effectLst/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51A2D6A-338F-B94F-8EB6-EF294E602EF0}"/>
                </a:ext>
              </a:extLst>
            </p:cNvPr>
            <p:cNvGrpSpPr/>
            <p:nvPr/>
          </p:nvGrpSpPr>
          <p:grpSpPr>
            <a:xfrm rot="17624145">
              <a:off x="6590996" y="3091138"/>
              <a:ext cx="1363528" cy="2838824"/>
              <a:chOff x="3607146" y="1267284"/>
              <a:chExt cx="1929704" cy="3341116"/>
            </a:xfrm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BBBECD4C-1D5C-8C42-BC4B-30F22869830C}"/>
                  </a:ext>
                </a:extLst>
              </p:cNvPr>
              <p:cNvSpPr/>
              <p:nvPr/>
            </p:nvSpPr>
            <p:spPr>
              <a:xfrm>
                <a:off x="3607147" y="1267284"/>
                <a:ext cx="1929700" cy="3341116"/>
              </a:xfrm>
              <a:prstGeom prst="roundRect">
                <a:avLst>
                  <a:gd name="adj" fmla="val 9365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647D9F6-952B-7747-9CAB-40C1B8E60B52}"/>
                  </a:ext>
                </a:extLst>
              </p:cNvPr>
              <p:cNvSpPr/>
              <p:nvPr/>
            </p:nvSpPr>
            <p:spPr>
              <a:xfrm>
                <a:off x="3607146" y="1451556"/>
                <a:ext cx="1929704" cy="2555584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2D2B08B-59E0-C046-96B0-35E1473218E2}"/>
                  </a:ext>
                </a:extLst>
              </p:cNvPr>
              <p:cNvSpPr/>
              <p:nvPr/>
            </p:nvSpPr>
            <p:spPr>
              <a:xfrm>
                <a:off x="4424259" y="4169963"/>
                <a:ext cx="295477" cy="24970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F20FE89-F41E-7544-A622-4363956B142A}"/>
                </a:ext>
              </a:extLst>
            </p:cNvPr>
            <p:cNvSpPr/>
            <p:nvPr/>
          </p:nvSpPr>
          <p:spPr>
            <a:xfrm rot="17624145" flipH="1">
              <a:off x="6652597" y="3139600"/>
              <a:ext cx="1333557" cy="2750157"/>
            </a:xfrm>
            <a:custGeom>
              <a:avLst/>
              <a:gdLst>
                <a:gd name="connsiteX0" fmla="*/ 16117 w 1408527"/>
                <a:gd name="connsiteY0" fmla="*/ 0 h 2301104"/>
                <a:gd name="connsiteX1" fmla="*/ 10599 w 1408527"/>
                <a:gd name="connsiteY1" fmla="*/ 8185 h 2301104"/>
                <a:gd name="connsiteX2" fmla="*/ 0 w 1408527"/>
                <a:gd name="connsiteY2" fmla="*/ 60683 h 2301104"/>
                <a:gd name="connsiteX3" fmla="*/ 0 w 1408527"/>
                <a:gd name="connsiteY3" fmla="*/ 2166231 h 2301104"/>
                <a:gd name="connsiteX4" fmla="*/ 134873 w 1408527"/>
                <a:gd name="connsiteY4" fmla="*/ 2301104 h 2301104"/>
                <a:gd name="connsiteX5" fmla="*/ 1305307 w 1408527"/>
                <a:gd name="connsiteY5" fmla="*/ 2301104 h 2301104"/>
                <a:gd name="connsiteX6" fmla="*/ 1400676 w 1408527"/>
                <a:gd name="connsiteY6" fmla="*/ 2261601 h 2301104"/>
                <a:gd name="connsiteX7" fmla="*/ 1408527 w 1408527"/>
                <a:gd name="connsiteY7" fmla="*/ 2249957 h 230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8527" h="2301104">
                  <a:moveTo>
                    <a:pt x="16117" y="0"/>
                  </a:moveTo>
                  <a:lnTo>
                    <a:pt x="10599" y="8185"/>
                  </a:lnTo>
                  <a:cubicBezTo>
                    <a:pt x="3774" y="24320"/>
                    <a:pt x="0" y="42061"/>
                    <a:pt x="0" y="60683"/>
                  </a:cubicBezTo>
                  <a:lnTo>
                    <a:pt x="0" y="2166231"/>
                  </a:lnTo>
                  <a:cubicBezTo>
                    <a:pt x="0" y="2240719"/>
                    <a:pt x="60385" y="2301104"/>
                    <a:pt x="134873" y="2301104"/>
                  </a:cubicBezTo>
                  <a:lnTo>
                    <a:pt x="1305307" y="2301104"/>
                  </a:lnTo>
                  <a:cubicBezTo>
                    <a:pt x="1342551" y="2301104"/>
                    <a:pt x="1376269" y="2286008"/>
                    <a:pt x="1400676" y="2261601"/>
                  </a:cubicBezTo>
                  <a:lnTo>
                    <a:pt x="1408527" y="224995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Picture 30" descr="logo-plus-squ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0" y="4664380"/>
            <a:ext cx="402388" cy="35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1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0" grpId="0" animBg="1"/>
      <p:bldP spid="19" grpId="0" animBg="1"/>
      <p:bldP spid="24" grpId="0"/>
      <p:bldP spid="17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204B868B-3C68-DA47-A69C-32E7F5CE7060}"/>
              </a:ext>
            </a:extLst>
          </p:cNvPr>
          <p:cNvSpPr/>
          <p:nvPr/>
        </p:nvSpPr>
        <p:spPr>
          <a:xfrm>
            <a:off x="6307396" y="3253300"/>
            <a:ext cx="943796" cy="9437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A0FD920A-74F5-994C-ABB5-818AD0EB16CA}"/>
              </a:ext>
            </a:extLst>
          </p:cNvPr>
          <p:cNvSpPr/>
          <p:nvPr/>
        </p:nvSpPr>
        <p:spPr>
          <a:xfrm>
            <a:off x="3679058" y="0"/>
            <a:ext cx="5464942" cy="3238135"/>
          </a:xfrm>
          <a:custGeom>
            <a:avLst/>
            <a:gdLst>
              <a:gd name="connsiteX0" fmla="*/ 0 w 5464942"/>
              <a:gd name="connsiteY0" fmla="*/ 0 h 3238135"/>
              <a:gd name="connsiteX1" fmla="*/ 5464942 w 5464942"/>
              <a:gd name="connsiteY1" fmla="*/ 0 h 3238135"/>
              <a:gd name="connsiteX2" fmla="*/ 5464942 w 5464942"/>
              <a:gd name="connsiteY2" fmla="*/ 3238135 h 3238135"/>
              <a:gd name="connsiteX3" fmla="*/ 5369654 w 5464942"/>
              <a:gd name="connsiteY3" fmla="*/ 3184493 h 3238135"/>
              <a:gd name="connsiteX4" fmla="*/ 4587538 w 5464942"/>
              <a:gd name="connsiteY4" fmla="*/ 2363791 h 3238135"/>
              <a:gd name="connsiteX5" fmla="*/ 4496594 w 5464942"/>
              <a:gd name="connsiteY5" fmla="*/ 2175004 h 3238135"/>
              <a:gd name="connsiteX6" fmla="*/ 4440049 w 5464942"/>
              <a:gd name="connsiteY6" fmla="*/ 2033138 h 3238135"/>
              <a:gd name="connsiteX7" fmla="*/ 2863771 w 5464942"/>
              <a:gd name="connsiteY7" fmla="*/ 988311 h 3238135"/>
              <a:gd name="connsiteX8" fmla="*/ 2519002 w 5464942"/>
              <a:gd name="connsiteY8" fmla="*/ 1023066 h 3238135"/>
              <a:gd name="connsiteX9" fmla="*/ 2509657 w 5464942"/>
              <a:gd name="connsiteY9" fmla="*/ 1025469 h 3238135"/>
              <a:gd name="connsiteX10" fmla="*/ 2509370 w 5464942"/>
              <a:gd name="connsiteY10" fmla="*/ 1024873 h 3238135"/>
              <a:gd name="connsiteX11" fmla="*/ 2330208 w 5464942"/>
              <a:gd name="connsiteY11" fmla="*/ 1070940 h 3238135"/>
              <a:gd name="connsiteX12" fmla="*/ 1893298 w 5464942"/>
              <a:gd name="connsiteY12" fmla="*/ 1114985 h 3238135"/>
              <a:gd name="connsiteX13" fmla="*/ 39239 w 5464942"/>
              <a:gd name="connsiteY13" fmla="*/ 71212 h 323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64942" h="3238135">
                <a:moveTo>
                  <a:pt x="0" y="0"/>
                </a:moveTo>
                <a:lnTo>
                  <a:pt x="5464942" y="0"/>
                </a:lnTo>
                <a:lnTo>
                  <a:pt x="5464942" y="3238135"/>
                </a:lnTo>
                <a:lnTo>
                  <a:pt x="5369654" y="3184493"/>
                </a:lnTo>
                <a:cubicBezTo>
                  <a:pt x="5041872" y="2985327"/>
                  <a:pt x="4771094" y="2701688"/>
                  <a:pt x="4587538" y="2363791"/>
                </a:cubicBezTo>
                <a:lnTo>
                  <a:pt x="4496594" y="2175004"/>
                </a:lnTo>
                <a:lnTo>
                  <a:pt x="4440049" y="2033138"/>
                </a:lnTo>
                <a:cubicBezTo>
                  <a:pt x="4180349" y="1419137"/>
                  <a:pt x="3572372" y="988311"/>
                  <a:pt x="2863771" y="988311"/>
                </a:cubicBezTo>
                <a:cubicBezTo>
                  <a:pt x="2745671" y="988311"/>
                  <a:pt x="2630365" y="1000278"/>
                  <a:pt x="2519002" y="1023066"/>
                </a:cubicBezTo>
                <a:lnTo>
                  <a:pt x="2509657" y="1025469"/>
                </a:lnTo>
                <a:lnTo>
                  <a:pt x="2509370" y="1024873"/>
                </a:lnTo>
                <a:lnTo>
                  <a:pt x="2330208" y="1070940"/>
                </a:lnTo>
                <a:cubicBezTo>
                  <a:pt x="2189082" y="1099819"/>
                  <a:pt x="2042961" y="1114985"/>
                  <a:pt x="1893298" y="1114985"/>
                </a:cubicBezTo>
                <a:cubicBezTo>
                  <a:pt x="1107566" y="1114985"/>
                  <a:pt x="419464" y="696978"/>
                  <a:pt x="39239" y="71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2ED0D-DCC1-E940-9D2A-3961E3EC7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02" y="144557"/>
            <a:ext cx="6520269" cy="1754326"/>
          </a:xfrm>
        </p:spPr>
        <p:txBody>
          <a:bodyPr/>
          <a:lstStyle/>
          <a:p>
            <a:r>
              <a:rPr lang="en-US" sz="2800" dirty="0"/>
              <a:t>Graph Databases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0ECD1-69F5-1541-B7B6-FA3AC188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51A143-B936-2648-AE22-C0DF080EA3CC}"/>
              </a:ext>
            </a:extLst>
          </p:cNvPr>
          <p:cNvGrpSpPr/>
          <p:nvPr/>
        </p:nvGrpSpPr>
        <p:grpSpPr>
          <a:xfrm>
            <a:off x="189572" y="870529"/>
            <a:ext cx="2255333" cy="1310217"/>
            <a:chOff x="473926" y="1531434"/>
            <a:chExt cx="7387683" cy="38262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8C4A98-23EE-1E48-AFAD-E6C4CE2DF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3926" y="1531434"/>
              <a:ext cx="6529039" cy="382626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737B34-7846-1F41-AE18-30D77951C9F5}"/>
                </a:ext>
              </a:extLst>
            </p:cNvPr>
            <p:cNvSpPr/>
            <p:nvPr/>
          </p:nvSpPr>
          <p:spPr>
            <a:xfrm>
              <a:off x="713678" y="4490224"/>
              <a:ext cx="1717288" cy="817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3C0561-B3C8-9248-918C-0FE931F5D792}"/>
                </a:ext>
              </a:extLst>
            </p:cNvPr>
            <p:cNvSpPr/>
            <p:nvPr/>
          </p:nvSpPr>
          <p:spPr>
            <a:xfrm>
              <a:off x="6144321" y="3995853"/>
              <a:ext cx="1717288" cy="817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82365B-8C12-E44D-8614-045D82B5D319}"/>
              </a:ext>
            </a:extLst>
          </p:cNvPr>
          <p:cNvSpPr txBox="1"/>
          <p:nvPr/>
        </p:nvSpPr>
        <p:spPr>
          <a:xfrm>
            <a:off x="550548" y="2299382"/>
            <a:ext cx="7906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Geo Hashing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D6A3F3-4184-AC46-A441-84EA73BE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87329">
            <a:off x="2556769" y="813516"/>
            <a:ext cx="2556212" cy="16368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0371E3-5A5A-9346-BEFA-6FBC3C46CD8D}"/>
              </a:ext>
            </a:extLst>
          </p:cNvPr>
          <p:cNvSpPr txBox="1"/>
          <p:nvPr/>
        </p:nvSpPr>
        <p:spPr>
          <a:xfrm>
            <a:off x="170422" y="3024630"/>
            <a:ext cx="4548966" cy="254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We loaded New York area. 170k providers and 30% of area in new York covered.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Route is bidirectional (for now), but reality could be different.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900" dirty="0"/>
              <a:t>Standard base32 encoding contributed by Chris </a:t>
            </a:r>
            <a:r>
              <a:rPr lang="en-IN" sz="900" dirty="0" err="1"/>
              <a:t>Veness</a:t>
            </a:r>
            <a:r>
              <a:rPr lang="en-IN" sz="900" dirty="0"/>
              <a:t>.</a:t>
            </a:r>
            <a:endParaRPr lang="en-US" sz="900" dirty="0"/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Geo Hashing level 7 is used which has 193 x 193 meter accuracy. 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Google distance matrix API for distance between two geo hashes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Neo4j enterprise service available with all leading cloud vendors including Azure, AWS.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F76B-B915-C742-A849-D389A2C0B143}"/>
              </a:ext>
            </a:extLst>
          </p:cNvPr>
          <p:cNvSpPr txBox="1"/>
          <p:nvPr/>
        </p:nvSpPr>
        <p:spPr>
          <a:xfrm>
            <a:off x="3159822" y="229938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Create nodes in the graph </a:t>
            </a:r>
          </a:p>
          <a:p>
            <a:pPr algn="ctr"/>
            <a:r>
              <a:rPr lang="en-US" sz="900" dirty="0"/>
              <a:t>database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F29CB-25C8-0641-8428-3A08A019C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626" y="1009187"/>
            <a:ext cx="1428750" cy="762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B97755-CC90-A64F-96C9-C7AF906E9A1B}"/>
              </a:ext>
            </a:extLst>
          </p:cNvPr>
          <p:cNvSpPr txBox="1"/>
          <p:nvPr/>
        </p:nvSpPr>
        <p:spPr>
          <a:xfrm>
            <a:off x="5179742" y="2299381"/>
            <a:ext cx="173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Create edges with  Road distance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A2740F-8389-594D-9BCB-6361E8BF7F69}"/>
              </a:ext>
            </a:extLst>
          </p:cNvPr>
          <p:cNvSpPr txBox="1"/>
          <p:nvPr/>
        </p:nvSpPr>
        <p:spPr>
          <a:xfrm>
            <a:off x="7155048" y="2299381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Run Single Source Shortest Path </a:t>
            </a:r>
            <a:br>
              <a:rPr lang="en-IN" sz="900" dirty="0"/>
            </a:br>
            <a:r>
              <a:rPr lang="en-IN" sz="900" dirty="0"/>
              <a:t>(SSSP) algorithm (</a:t>
            </a:r>
            <a:r>
              <a:rPr lang="en-IN" sz="900" dirty="0" err="1"/>
              <a:t>a.k.a</a:t>
            </a:r>
            <a:r>
              <a:rPr lang="en-IN" sz="900" dirty="0"/>
              <a:t> delta stepping)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CE68A3-4A0F-6A4A-B46A-AC7352411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048" y="741993"/>
            <a:ext cx="1707560" cy="11963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9A8BD1-1059-404E-9BA6-BFA7446B05A1}"/>
              </a:ext>
            </a:extLst>
          </p:cNvPr>
          <p:cNvSpPr txBox="1"/>
          <p:nvPr/>
        </p:nvSpPr>
        <p:spPr>
          <a:xfrm>
            <a:off x="4781513" y="2888297"/>
            <a:ext cx="3995561" cy="884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900" dirty="0">
                <a:solidFill>
                  <a:schemeClr val="tx2"/>
                </a:solidFill>
              </a:rPr>
              <a:t>Graph database – neo4j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900" dirty="0">
                <a:solidFill>
                  <a:schemeClr val="tx2"/>
                </a:solidFill>
              </a:rPr>
              <a:t>Query Language – Cypher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900" dirty="0">
                <a:solidFill>
                  <a:schemeClr val="tx2"/>
                </a:solidFill>
              </a:rPr>
              <a:t>Data loader - .NET Core</a:t>
            </a:r>
          </a:p>
        </p:txBody>
      </p:sp>
    </p:spTree>
    <p:extLst>
      <p:ext uri="{BB962C8B-B14F-4D97-AF65-F5344CB8AC3E}">
        <p14:creationId xmlns:p14="http://schemas.microsoft.com/office/powerpoint/2010/main" val="2929057901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204B868B-3C68-DA47-A69C-32E7F5CE7060}"/>
              </a:ext>
            </a:extLst>
          </p:cNvPr>
          <p:cNvSpPr/>
          <p:nvPr/>
        </p:nvSpPr>
        <p:spPr>
          <a:xfrm>
            <a:off x="6307396" y="3253300"/>
            <a:ext cx="943796" cy="9437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A0FD920A-74F5-994C-ABB5-818AD0EB16CA}"/>
              </a:ext>
            </a:extLst>
          </p:cNvPr>
          <p:cNvSpPr/>
          <p:nvPr/>
        </p:nvSpPr>
        <p:spPr>
          <a:xfrm>
            <a:off x="3679058" y="0"/>
            <a:ext cx="5464942" cy="3238135"/>
          </a:xfrm>
          <a:custGeom>
            <a:avLst/>
            <a:gdLst>
              <a:gd name="connsiteX0" fmla="*/ 0 w 5464942"/>
              <a:gd name="connsiteY0" fmla="*/ 0 h 3238135"/>
              <a:gd name="connsiteX1" fmla="*/ 5464942 w 5464942"/>
              <a:gd name="connsiteY1" fmla="*/ 0 h 3238135"/>
              <a:gd name="connsiteX2" fmla="*/ 5464942 w 5464942"/>
              <a:gd name="connsiteY2" fmla="*/ 3238135 h 3238135"/>
              <a:gd name="connsiteX3" fmla="*/ 5369654 w 5464942"/>
              <a:gd name="connsiteY3" fmla="*/ 3184493 h 3238135"/>
              <a:gd name="connsiteX4" fmla="*/ 4587538 w 5464942"/>
              <a:gd name="connsiteY4" fmla="*/ 2363791 h 3238135"/>
              <a:gd name="connsiteX5" fmla="*/ 4496594 w 5464942"/>
              <a:gd name="connsiteY5" fmla="*/ 2175004 h 3238135"/>
              <a:gd name="connsiteX6" fmla="*/ 4440049 w 5464942"/>
              <a:gd name="connsiteY6" fmla="*/ 2033138 h 3238135"/>
              <a:gd name="connsiteX7" fmla="*/ 2863771 w 5464942"/>
              <a:gd name="connsiteY7" fmla="*/ 988311 h 3238135"/>
              <a:gd name="connsiteX8" fmla="*/ 2519002 w 5464942"/>
              <a:gd name="connsiteY8" fmla="*/ 1023066 h 3238135"/>
              <a:gd name="connsiteX9" fmla="*/ 2509657 w 5464942"/>
              <a:gd name="connsiteY9" fmla="*/ 1025469 h 3238135"/>
              <a:gd name="connsiteX10" fmla="*/ 2509370 w 5464942"/>
              <a:gd name="connsiteY10" fmla="*/ 1024873 h 3238135"/>
              <a:gd name="connsiteX11" fmla="*/ 2330208 w 5464942"/>
              <a:gd name="connsiteY11" fmla="*/ 1070940 h 3238135"/>
              <a:gd name="connsiteX12" fmla="*/ 1893298 w 5464942"/>
              <a:gd name="connsiteY12" fmla="*/ 1114985 h 3238135"/>
              <a:gd name="connsiteX13" fmla="*/ 39239 w 5464942"/>
              <a:gd name="connsiteY13" fmla="*/ 71212 h 323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64942" h="3238135">
                <a:moveTo>
                  <a:pt x="0" y="0"/>
                </a:moveTo>
                <a:lnTo>
                  <a:pt x="5464942" y="0"/>
                </a:lnTo>
                <a:lnTo>
                  <a:pt x="5464942" y="3238135"/>
                </a:lnTo>
                <a:lnTo>
                  <a:pt x="5369654" y="3184493"/>
                </a:lnTo>
                <a:cubicBezTo>
                  <a:pt x="5041872" y="2985327"/>
                  <a:pt x="4771094" y="2701688"/>
                  <a:pt x="4587538" y="2363791"/>
                </a:cubicBezTo>
                <a:lnTo>
                  <a:pt x="4496594" y="2175004"/>
                </a:lnTo>
                <a:lnTo>
                  <a:pt x="4440049" y="2033138"/>
                </a:lnTo>
                <a:cubicBezTo>
                  <a:pt x="4180349" y="1419137"/>
                  <a:pt x="3572372" y="988311"/>
                  <a:pt x="2863771" y="988311"/>
                </a:cubicBezTo>
                <a:cubicBezTo>
                  <a:pt x="2745671" y="988311"/>
                  <a:pt x="2630365" y="1000278"/>
                  <a:pt x="2519002" y="1023066"/>
                </a:cubicBezTo>
                <a:lnTo>
                  <a:pt x="2509657" y="1025469"/>
                </a:lnTo>
                <a:lnTo>
                  <a:pt x="2509370" y="1024873"/>
                </a:lnTo>
                <a:lnTo>
                  <a:pt x="2330208" y="1070940"/>
                </a:lnTo>
                <a:cubicBezTo>
                  <a:pt x="2189082" y="1099819"/>
                  <a:pt x="2042961" y="1114985"/>
                  <a:pt x="1893298" y="1114985"/>
                </a:cubicBezTo>
                <a:cubicBezTo>
                  <a:pt x="1107566" y="1114985"/>
                  <a:pt x="419464" y="696978"/>
                  <a:pt x="39239" y="71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2ED0D-DCC1-E940-9D2A-3961E3EC7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02" y="144557"/>
            <a:ext cx="6520269" cy="1754326"/>
          </a:xfrm>
        </p:spPr>
        <p:txBody>
          <a:bodyPr/>
          <a:lstStyle/>
          <a:p>
            <a:r>
              <a:rPr lang="en-US" sz="2800" dirty="0"/>
              <a:t>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0ECD1-69F5-1541-B7B6-FA3AC188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371E3-5A5A-9346-BEFA-6FBC3C46CD8D}"/>
              </a:ext>
            </a:extLst>
          </p:cNvPr>
          <p:cNvSpPr txBox="1"/>
          <p:nvPr/>
        </p:nvSpPr>
        <p:spPr>
          <a:xfrm>
            <a:off x="416912" y="588397"/>
            <a:ext cx="8496500" cy="220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Install Neo4j (Open Source)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Write a simple .NET / Java program to store and retrieve data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Remember Hello World</a:t>
            </a:r>
          </a:p>
        </p:txBody>
      </p:sp>
    </p:spTree>
    <p:extLst>
      <p:ext uri="{BB962C8B-B14F-4D97-AF65-F5344CB8AC3E}">
        <p14:creationId xmlns:p14="http://schemas.microsoft.com/office/powerpoint/2010/main" val="67502010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818C-3EEF-754B-84B4-F0F78AC0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411" y="3200874"/>
            <a:ext cx="3604497" cy="1051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300">
                <a:solidFill>
                  <a:srgbClr val="000000"/>
                </a:solidFill>
              </a:rPr>
              <a:t>Is Big Data really Big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64DCDF-1C50-6D48-9AD7-4AF9F7D00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19447" y="4667776"/>
            <a:ext cx="428046" cy="235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D60983F0-243D-CF42-9100-E15EC5C8060D}" type="slidenum">
              <a:rPr lang="en-US">
                <a:solidFill>
                  <a:srgbClr val="898989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6B814-0F84-6846-BA48-95CB4EEE9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5016" y="4667776"/>
            <a:ext cx="4211636" cy="235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Office Space Template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7C6A5-6E52-C144-9686-8DE9C4CDE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197" r="6160" b="1"/>
          <a:stretch/>
        </p:blipFill>
        <p:spPr>
          <a:xfrm>
            <a:off x="21" y="577527"/>
            <a:ext cx="3973993" cy="4573079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12373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8CEC4BD-AC33-834B-8384-3AE6547D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06" y="-51696"/>
            <a:ext cx="3995601" cy="994172"/>
          </a:xfrm>
        </p:spPr>
        <p:txBody>
          <a:bodyPr/>
          <a:lstStyle/>
          <a:p>
            <a:r>
              <a:rPr lang="en-US" dirty="0"/>
              <a:t>Bigdata Analytics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D600D-1A48-8C4A-9E70-1146D785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507" y="4118922"/>
            <a:ext cx="3995601" cy="132894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https://medicalreferrals.com/cmr/#/standard-reports/PracticeReferralSummary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55DE07D-F9AE-944B-AB06-DCA69B967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F1B9A-A7F9-404B-A518-100750DB0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" y="825500"/>
            <a:ext cx="6819900" cy="34925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6B86F3-AC27-504C-B9BF-79E6126CAB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3835995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627D-AA5A-3146-975D-FF62D1B9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A7945-C56F-1E4F-BE74-9869BADBE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79AD9-BF14-3740-9B2D-A12A6A934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Office Space Template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3A35A-0788-204C-A234-074ED682883D}"/>
              </a:ext>
            </a:extLst>
          </p:cNvPr>
          <p:cNvSpPr txBox="1"/>
          <p:nvPr/>
        </p:nvSpPr>
        <p:spPr>
          <a:xfrm>
            <a:off x="793630" y="1368725"/>
            <a:ext cx="6845785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MongoDB (Open Source)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Download Doctor data as a csv file(</a:t>
            </a:r>
            <a:r>
              <a:rPr lang="en-IN" dirty="0">
                <a:hlinkClick r:id="rId2"/>
              </a:rPr>
              <a:t>https://npiregistry.cms.hhs.gov/</a:t>
            </a:r>
            <a:r>
              <a:rPr lang="en-IN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Use a .NET / Java Program to insert the data into MongoDB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535</Words>
  <Application>Microsoft Macintosh PowerPoint</Application>
  <PresentationFormat>On-screen Show (16:9)</PresentationFormat>
  <Paragraphs>108</Paragraphs>
  <Slides>17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Book</vt:lpstr>
      <vt:lpstr>Avenir Light</vt:lpstr>
      <vt:lpstr>Calibri</vt:lpstr>
      <vt:lpstr>Calibri Light</vt:lpstr>
      <vt:lpstr>Wingdings</vt:lpstr>
      <vt:lpstr>Office Theme</vt:lpstr>
      <vt:lpstr> Soundararajan Senior Engineering Manager Optum Insights India Pvt Ltd</vt:lpstr>
      <vt:lpstr>Where is IT applied in Healthcare</vt:lpstr>
      <vt:lpstr>Technologies from the past to future</vt:lpstr>
      <vt:lpstr>Technologies</vt:lpstr>
      <vt:lpstr>PowerPoint Presentation</vt:lpstr>
      <vt:lpstr>PowerPoint Presentation</vt:lpstr>
      <vt:lpstr>Is Big Data really Big</vt:lpstr>
      <vt:lpstr>Bigdata Analytics</vt:lpstr>
      <vt:lpstr>Try</vt:lpstr>
      <vt:lpstr>Artificial Intelligence</vt:lpstr>
      <vt:lpstr>Artificial Intelligence</vt:lpstr>
      <vt:lpstr>Artificial Intelligence</vt:lpstr>
      <vt:lpstr>Try</vt:lpstr>
      <vt:lpstr>Tele Health - IoT</vt:lpstr>
      <vt:lpstr>PowerPoint Presentation</vt:lpstr>
      <vt:lpstr>PowerPoint Presentation</vt:lpstr>
      <vt:lpstr>Thanks  @Soundararajan https://soundararajan.in soundararajan@outlook.com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Soundararajan Senior Engineering Manager Optum Insights India Pvt Ltd</dc:title>
  <dc:creator>Microsoft Office User</dc:creator>
  <cp:lastModifiedBy>Microsoft Office User</cp:lastModifiedBy>
  <cp:revision>9</cp:revision>
  <dcterms:created xsi:type="dcterms:W3CDTF">2020-02-11T03:00:57Z</dcterms:created>
  <dcterms:modified xsi:type="dcterms:W3CDTF">2020-02-11T03:13:57Z</dcterms:modified>
</cp:coreProperties>
</file>